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10" r:id="rId2"/>
    <p:sldId id="256" r:id="rId3"/>
    <p:sldId id="285" r:id="rId4"/>
    <p:sldId id="258" r:id="rId5"/>
    <p:sldId id="286" r:id="rId6"/>
    <p:sldId id="290" r:id="rId7"/>
    <p:sldId id="280" r:id="rId8"/>
    <p:sldId id="282" r:id="rId9"/>
    <p:sldId id="288" r:id="rId10"/>
    <p:sldId id="313" r:id="rId11"/>
    <p:sldId id="316" r:id="rId12"/>
    <p:sldId id="314" r:id="rId13"/>
    <p:sldId id="304" r:id="rId14"/>
    <p:sldId id="260" r:id="rId15"/>
    <p:sldId id="302" r:id="rId16"/>
    <p:sldId id="291" r:id="rId17"/>
    <p:sldId id="303" r:id="rId18"/>
    <p:sldId id="305" r:id="rId19"/>
    <p:sldId id="317" r:id="rId20"/>
    <p:sldId id="296" r:id="rId21"/>
    <p:sldId id="293" r:id="rId22"/>
    <p:sldId id="294" r:id="rId23"/>
    <p:sldId id="295" r:id="rId24"/>
    <p:sldId id="298" r:id="rId25"/>
    <p:sldId id="307" r:id="rId26"/>
    <p:sldId id="292" r:id="rId27"/>
    <p:sldId id="263" r:id="rId28"/>
    <p:sldId id="264" r:id="rId29"/>
    <p:sldId id="309" r:id="rId30"/>
    <p:sldId id="308" r:id="rId31"/>
    <p:sldId id="267" r:id="rId32"/>
    <p:sldId id="311" r:id="rId33"/>
    <p:sldId id="312"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59" autoAdjust="0"/>
    <p:restoredTop sz="94660"/>
  </p:normalViewPr>
  <p:slideViewPr>
    <p:cSldViewPr snapToGrid="0">
      <p:cViewPr>
        <p:scale>
          <a:sx n="60" d="100"/>
          <a:sy n="60" d="100"/>
        </p:scale>
        <p:origin x="-90"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6C4A2-E743-4E7D-9601-05B4D39CD6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0B9EBC6-BA5C-4F89-97C2-8C66BAED1370}">
      <dgm:prSet>
        <dgm:style>
          <a:lnRef idx="1">
            <a:schemeClr val="accent5"/>
          </a:lnRef>
          <a:fillRef idx="2">
            <a:schemeClr val="accent5"/>
          </a:fillRef>
          <a:effectRef idx="1">
            <a:schemeClr val="accent5"/>
          </a:effectRef>
          <a:fontRef idx="minor">
            <a:schemeClr val="dk1"/>
          </a:fontRef>
        </dgm:style>
      </dgm:prSet>
      <dgm:spPr/>
      <dgm:t>
        <a:bodyPr/>
        <a:lstStyle/>
        <a:p>
          <a:pPr algn="ctr" rtl="0"/>
          <a:r>
            <a:rPr lang="tr-TR" b="1" dirty="0" smtClean="0">
              <a:solidFill>
                <a:srgbClr val="FF0000"/>
              </a:solidFill>
            </a:rPr>
            <a:t>ŞİDDET VE AKRAN ZORBALIĞI</a:t>
          </a:r>
          <a:endParaRPr lang="tr-TR" b="1" dirty="0">
            <a:solidFill>
              <a:srgbClr val="FF0000"/>
            </a:solidFill>
          </a:endParaRPr>
        </a:p>
      </dgm:t>
    </dgm:pt>
    <dgm:pt modelId="{AEC9229D-FC6B-47C0-97BC-4D0830E620D0}" type="parTrans" cxnId="{35AA0BB6-7238-456D-8086-A0DF4FA9E491}">
      <dgm:prSet/>
      <dgm:spPr/>
      <dgm:t>
        <a:bodyPr/>
        <a:lstStyle/>
        <a:p>
          <a:endParaRPr lang="tr-TR"/>
        </a:p>
      </dgm:t>
    </dgm:pt>
    <dgm:pt modelId="{B3032D3D-965A-438D-8111-A75E4B759125}" type="sibTrans" cxnId="{35AA0BB6-7238-456D-8086-A0DF4FA9E491}">
      <dgm:prSet/>
      <dgm:spPr/>
      <dgm:t>
        <a:bodyPr/>
        <a:lstStyle/>
        <a:p>
          <a:endParaRPr lang="tr-TR"/>
        </a:p>
      </dgm:t>
    </dgm:pt>
    <dgm:pt modelId="{7D7857C9-64A3-4D34-82B1-95F188E59E82}" type="pres">
      <dgm:prSet presAssocID="{EB16C4A2-E743-4E7D-9601-05B4D39CD6D3}" presName="linear" presStyleCnt="0">
        <dgm:presLayoutVars>
          <dgm:animLvl val="lvl"/>
          <dgm:resizeHandles val="exact"/>
        </dgm:presLayoutVars>
      </dgm:prSet>
      <dgm:spPr/>
      <dgm:t>
        <a:bodyPr/>
        <a:lstStyle/>
        <a:p>
          <a:endParaRPr lang="tr-TR"/>
        </a:p>
      </dgm:t>
    </dgm:pt>
    <dgm:pt modelId="{6CF7E42F-6405-44FD-87E3-941A6E988FB7}" type="pres">
      <dgm:prSet presAssocID="{60B9EBC6-BA5C-4F89-97C2-8C66BAED1370}" presName="parentText" presStyleLbl="node1" presStyleIdx="0" presStyleCnt="1">
        <dgm:presLayoutVars>
          <dgm:chMax val="0"/>
          <dgm:bulletEnabled val="1"/>
        </dgm:presLayoutVars>
      </dgm:prSet>
      <dgm:spPr/>
      <dgm:t>
        <a:bodyPr/>
        <a:lstStyle/>
        <a:p>
          <a:endParaRPr lang="tr-TR"/>
        </a:p>
      </dgm:t>
    </dgm:pt>
  </dgm:ptLst>
  <dgm:cxnLst>
    <dgm:cxn modelId="{35AA0BB6-7238-456D-8086-A0DF4FA9E491}" srcId="{EB16C4A2-E743-4E7D-9601-05B4D39CD6D3}" destId="{60B9EBC6-BA5C-4F89-97C2-8C66BAED1370}" srcOrd="0" destOrd="0" parTransId="{AEC9229D-FC6B-47C0-97BC-4D0830E620D0}" sibTransId="{B3032D3D-965A-438D-8111-A75E4B759125}"/>
    <dgm:cxn modelId="{20C07276-0C5C-4FE2-AED4-4DE314B1F827}" type="presOf" srcId="{EB16C4A2-E743-4E7D-9601-05B4D39CD6D3}" destId="{7D7857C9-64A3-4D34-82B1-95F188E59E82}" srcOrd="0" destOrd="0" presId="urn:microsoft.com/office/officeart/2005/8/layout/vList2"/>
    <dgm:cxn modelId="{AA827963-F79E-4881-8621-027C8DC8B5C5}" type="presOf" srcId="{60B9EBC6-BA5C-4F89-97C2-8C66BAED1370}" destId="{6CF7E42F-6405-44FD-87E3-941A6E988FB7}" srcOrd="0" destOrd="0" presId="urn:microsoft.com/office/officeart/2005/8/layout/vList2"/>
    <dgm:cxn modelId="{44A50921-B7B0-4616-9AA6-2623FB50FA20}" type="presParOf" srcId="{7D7857C9-64A3-4D34-82B1-95F188E59E82}" destId="{6CF7E42F-6405-44FD-87E3-941A6E988FB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A76DC26-63D8-4D63-9714-C8A2AC2E9C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8FE5BA0C-D49E-47E9-935D-87012E2EAFA4}">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3600" b="1" dirty="0" smtClean="0"/>
            <a:t>Şiddetin-Zorbalığın En Sık Yaşandığı Yerler: </a:t>
          </a:r>
          <a:endParaRPr lang="tr-TR" sz="3600" b="1" dirty="0"/>
        </a:p>
      </dgm:t>
    </dgm:pt>
    <dgm:pt modelId="{85808EE0-72A4-47D2-A09A-C63DF7364DF1}" type="parTrans" cxnId="{95D0DF8E-BE8C-4A2A-9D4E-B3D69521B7DC}">
      <dgm:prSet/>
      <dgm:spPr/>
      <dgm:t>
        <a:bodyPr/>
        <a:lstStyle/>
        <a:p>
          <a:endParaRPr lang="tr-TR"/>
        </a:p>
      </dgm:t>
    </dgm:pt>
    <dgm:pt modelId="{E7C244CC-9E6B-46D4-B637-9C1534BC450C}" type="sibTrans" cxnId="{95D0DF8E-BE8C-4A2A-9D4E-B3D69521B7DC}">
      <dgm:prSet/>
      <dgm:spPr/>
      <dgm:t>
        <a:bodyPr/>
        <a:lstStyle/>
        <a:p>
          <a:endParaRPr lang="tr-TR"/>
        </a:p>
      </dgm:t>
    </dgm:pt>
    <dgm:pt modelId="{50FC1D9B-951B-43FE-AEA9-2963D6B89302}" type="pres">
      <dgm:prSet presAssocID="{2A76DC26-63D8-4D63-9714-C8A2AC2E9C5A}" presName="linear" presStyleCnt="0">
        <dgm:presLayoutVars>
          <dgm:animLvl val="lvl"/>
          <dgm:resizeHandles val="exact"/>
        </dgm:presLayoutVars>
      </dgm:prSet>
      <dgm:spPr/>
      <dgm:t>
        <a:bodyPr/>
        <a:lstStyle/>
        <a:p>
          <a:endParaRPr lang="tr-TR"/>
        </a:p>
      </dgm:t>
    </dgm:pt>
    <dgm:pt modelId="{891089D7-1D11-432A-AD3C-BB02EA037DC2}" type="pres">
      <dgm:prSet presAssocID="{8FE5BA0C-D49E-47E9-935D-87012E2EAFA4}" presName="parentText" presStyleLbl="node1" presStyleIdx="0" presStyleCnt="1" custScaleY="100051">
        <dgm:presLayoutVars>
          <dgm:chMax val="0"/>
          <dgm:bulletEnabled val="1"/>
        </dgm:presLayoutVars>
      </dgm:prSet>
      <dgm:spPr/>
      <dgm:t>
        <a:bodyPr/>
        <a:lstStyle/>
        <a:p>
          <a:endParaRPr lang="tr-TR"/>
        </a:p>
      </dgm:t>
    </dgm:pt>
  </dgm:ptLst>
  <dgm:cxnLst>
    <dgm:cxn modelId="{B74B0AAF-DB27-444A-AE43-ECD0EF13C2F5}" type="presOf" srcId="{8FE5BA0C-D49E-47E9-935D-87012E2EAFA4}" destId="{891089D7-1D11-432A-AD3C-BB02EA037DC2}" srcOrd="0" destOrd="0" presId="urn:microsoft.com/office/officeart/2005/8/layout/vList2"/>
    <dgm:cxn modelId="{95D0DF8E-BE8C-4A2A-9D4E-B3D69521B7DC}" srcId="{2A76DC26-63D8-4D63-9714-C8A2AC2E9C5A}" destId="{8FE5BA0C-D49E-47E9-935D-87012E2EAFA4}" srcOrd="0" destOrd="0" parTransId="{85808EE0-72A4-47D2-A09A-C63DF7364DF1}" sibTransId="{E7C244CC-9E6B-46D4-B637-9C1534BC450C}"/>
    <dgm:cxn modelId="{37B18D03-ADC0-43F7-8F46-B29FA7745EA2}" type="presOf" srcId="{2A76DC26-63D8-4D63-9714-C8A2AC2E9C5A}" destId="{50FC1D9B-951B-43FE-AEA9-2963D6B89302}" srcOrd="0" destOrd="0" presId="urn:microsoft.com/office/officeart/2005/8/layout/vList2"/>
    <dgm:cxn modelId="{DCED9D24-9844-446D-9284-0A8DAC5F0D28}" type="presParOf" srcId="{50FC1D9B-951B-43FE-AEA9-2963D6B89302}" destId="{891089D7-1D11-432A-AD3C-BB02EA037DC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642C35-E849-4929-9FBD-93F06CFDFD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34930BF-0D98-47D0-B549-5E92A15CEB4E}">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3600" b="1" dirty="0" smtClean="0"/>
            <a:t>Şiddete-Zorbalığa Maruz Kalanların Hissettikleri</a:t>
          </a:r>
          <a:endParaRPr lang="tr-TR" sz="3600" dirty="0"/>
        </a:p>
      </dgm:t>
    </dgm:pt>
    <dgm:pt modelId="{F8B82AB0-BE53-4940-A48B-59A815764690}" type="parTrans" cxnId="{78EE08A2-DE57-4DD4-AA99-515CFBBB1DFB}">
      <dgm:prSet/>
      <dgm:spPr/>
      <dgm:t>
        <a:bodyPr/>
        <a:lstStyle/>
        <a:p>
          <a:endParaRPr lang="tr-TR"/>
        </a:p>
      </dgm:t>
    </dgm:pt>
    <dgm:pt modelId="{68BF86DF-1B47-48A2-8D1A-2AE580AF8C24}" type="sibTrans" cxnId="{78EE08A2-DE57-4DD4-AA99-515CFBBB1DFB}">
      <dgm:prSet/>
      <dgm:spPr/>
      <dgm:t>
        <a:bodyPr/>
        <a:lstStyle/>
        <a:p>
          <a:endParaRPr lang="tr-TR"/>
        </a:p>
      </dgm:t>
    </dgm:pt>
    <dgm:pt modelId="{1E84BDFC-A7A8-4CAA-8A3B-F46201601A1A}" type="pres">
      <dgm:prSet presAssocID="{6D642C35-E849-4929-9FBD-93F06CFDFD96}" presName="linear" presStyleCnt="0">
        <dgm:presLayoutVars>
          <dgm:animLvl val="lvl"/>
          <dgm:resizeHandles val="exact"/>
        </dgm:presLayoutVars>
      </dgm:prSet>
      <dgm:spPr/>
      <dgm:t>
        <a:bodyPr/>
        <a:lstStyle/>
        <a:p>
          <a:endParaRPr lang="tr-TR"/>
        </a:p>
      </dgm:t>
    </dgm:pt>
    <dgm:pt modelId="{9D4F8CE6-EABE-4520-830D-09763F90AE6A}" type="pres">
      <dgm:prSet presAssocID="{534930BF-0D98-47D0-B549-5E92A15CEB4E}" presName="parentText" presStyleLbl="node1" presStyleIdx="0" presStyleCnt="1">
        <dgm:presLayoutVars>
          <dgm:chMax val="0"/>
          <dgm:bulletEnabled val="1"/>
        </dgm:presLayoutVars>
      </dgm:prSet>
      <dgm:spPr/>
      <dgm:t>
        <a:bodyPr/>
        <a:lstStyle/>
        <a:p>
          <a:endParaRPr lang="tr-TR"/>
        </a:p>
      </dgm:t>
    </dgm:pt>
  </dgm:ptLst>
  <dgm:cxnLst>
    <dgm:cxn modelId="{1989A58C-BFD7-4D05-93FE-E3DD35A2A702}" type="presOf" srcId="{6D642C35-E849-4929-9FBD-93F06CFDFD96}" destId="{1E84BDFC-A7A8-4CAA-8A3B-F46201601A1A}" srcOrd="0" destOrd="0" presId="urn:microsoft.com/office/officeart/2005/8/layout/vList2"/>
    <dgm:cxn modelId="{BEF26830-61CA-447E-81D2-0209AAEC2CBD}" type="presOf" srcId="{534930BF-0D98-47D0-B549-5E92A15CEB4E}" destId="{9D4F8CE6-EABE-4520-830D-09763F90AE6A}" srcOrd="0" destOrd="0" presId="urn:microsoft.com/office/officeart/2005/8/layout/vList2"/>
    <dgm:cxn modelId="{78EE08A2-DE57-4DD4-AA99-515CFBBB1DFB}" srcId="{6D642C35-E849-4929-9FBD-93F06CFDFD96}" destId="{534930BF-0D98-47D0-B549-5E92A15CEB4E}" srcOrd="0" destOrd="0" parTransId="{F8B82AB0-BE53-4940-A48B-59A815764690}" sibTransId="{68BF86DF-1B47-48A2-8D1A-2AE580AF8C24}"/>
    <dgm:cxn modelId="{9F1A2A21-8C89-4E32-BAB4-F357EF99E519}" type="presParOf" srcId="{1E84BDFC-A7A8-4CAA-8A3B-F46201601A1A}" destId="{9D4F8CE6-EABE-4520-830D-09763F90AE6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BFD8150-06C3-4705-9B2F-0FE85ABE67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4C94AA2D-2E84-4451-819B-C56817694692}">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en-GB" sz="4000" b="1" dirty="0" err="1" smtClean="0">
              <a:solidFill>
                <a:srgbClr val="FF0000"/>
              </a:solidFill>
            </a:rPr>
            <a:t>Seyirci</a:t>
          </a:r>
          <a:r>
            <a:rPr lang="en-GB" sz="4000" b="1" dirty="0" smtClean="0">
              <a:solidFill>
                <a:srgbClr val="FF0000"/>
              </a:solidFill>
            </a:rPr>
            <a:t> ne </a:t>
          </a:r>
          <a:r>
            <a:rPr lang="en-GB" sz="4000" b="1" dirty="0" err="1" smtClean="0">
              <a:solidFill>
                <a:srgbClr val="FF0000"/>
              </a:solidFill>
            </a:rPr>
            <a:t>yapabilir</a:t>
          </a:r>
          <a:r>
            <a:rPr lang="en-GB" sz="4000" b="1" dirty="0" smtClean="0">
              <a:solidFill>
                <a:srgbClr val="FF0000"/>
              </a:solidFill>
            </a:rPr>
            <a:t>?</a:t>
          </a:r>
          <a:endParaRPr lang="tr-TR" sz="4000" dirty="0">
            <a:solidFill>
              <a:srgbClr val="FF0000"/>
            </a:solidFill>
          </a:endParaRPr>
        </a:p>
      </dgm:t>
    </dgm:pt>
    <dgm:pt modelId="{BEB5570D-ED1A-4CEC-A4FB-22586EA9D0C1}" type="parTrans" cxnId="{4002800E-B019-4A78-BCD6-8F241D6B9E1C}">
      <dgm:prSet/>
      <dgm:spPr/>
      <dgm:t>
        <a:bodyPr/>
        <a:lstStyle/>
        <a:p>
          <a:endParaRPr lang="tr-TR"/>
        </a:p>
      </dgm:t>
    </dgm:pt>
    <dgm:pt modelId="{312581DA-57A5-4BA6-9207-A0266161E4A4}" type="sibTrans" cxnId="{4002800E-B019-4A78-BCD6-8F241D6B9E1C}">
      <dgm:prSet/>
      <dgm:spPr/>
      <dgm:t>
        <a:bodyPr/>
        <a:lstStyle/>
        <a:p>
          <a:endParaRPr lang="tr-TR"/>
        </a:p>
      </dgm:t>
    </dgm:pt>
    <dgm:pt modelId="{0A34FDD3-A22E-4B6E-8D32-6EEAB3BC702A}" type="pres">
      <dgm:prSet presAssocID="{BBFD8150-06C3-4705-9B2F-0FE85ABE67B4}" presName="linear" presStyleCnt="0">
        <dgm:presLayoutVars>
          <dgm:animLvl val="lvl"/>
          <dgm:resizeHandles val="exact"/>
        </dgm:presLayoutVars>
      </dgm:prSet>
      <dgm:spPr/>
      <dgm:t>
        <a:bodyPr/>
        <a:lstStyle/>
        <a:p>
          <a:endParaRPr lang="tr-TR"/>
        </a:p>
      </dgm:t>
    </dgm:pt>
    <dgm:pt modelId="{85363094-EC00-455B-8A88-732D5429804C}" type="pres">
      <dgm:prSet presAssocID="{4C94AA2D-2E84-4451-819B-C56817694692}" presName="parentText" presStyleLbl="node1" presStyleIdx="0" presStyleCnt="1" custLinFactY="-200000" custLinFactNeighborX="-9558" custLinFactNeighborY="-224875">
        <dgm:presLayoutVars>
          <dgm:chMax val="0"/>
          <dgm:bulletEnabled val="1"/>
        </dgm:presLayoutVars>
      </dgm:prSet>
      <dgm:spPr/>
      <dgm:t>
        <a:bodyPr/>
        <a:lstStyle/>
        <a:p>
          <a:endParaRPr lang="tr-TR"/>
        </a:p>
      </dgm:t>
    </dgm:pt>
  </dgm:ptLst>
  <dgm:cxnLst>
    <dgm:cxn modelId="{145CF6AB-E498-46A1-B2C3-295BEC344813}" type="presOf" srcId="{BBFD8150-06C3-4705-9B2F-0FE85ABE67B4}" destId="{0A34FDD3-A22E-4B6E-8D32-6EEAB3BC702A}" srcOrd="0" destOrd="0" presId="urn:microsoft.com/office/officeart/2005/8/layout/vList2"/>
    <dgm:cxn modelId="{81397AA9-6C25-414C-9ADA-EBEAF732215C}" type="presOf" srcId="{4C94AA2D-2E84-4451-819B-C56817694692}" destId="{85363094-EC00-455B-8A88-732D5429804C}" srcOrd="0" destOrd="0" presId="urn:microsoft.com/office/officeart/2005/8/layout/vList2"/>
    <dgm:cxn modelId="{4002800E-B019-4A78-BCD6-8F241D6B9E1C}" srcId="{BBFD8150-06C3-4705-9B2F-0FE85ABE67B4}" destId="{4C94AA2D-2E84-4451-819B-C56817694692}" srcOrd="0" destOrd="0" parTransId="{BEB5570D-ED1A-4CEC-A4FB-22586EA9D0C1}" sibTransId="{312581DA-57A5-4BA6-9207-A0266161E4A4}"/>
    <dgm:cxn modelId="{BB400523-13B5-44D0-935D-BBE520B5B811}" type="presParOf" srcId="{0A34FDD3-A22E-4B6E-8D32-6EEAB3BC702A}" destId="{85363094-EC00-455B-8A88-732D5429804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24084D5-C654-4E53-8C03-305BB44BB2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B4A843E-A16F-425F-94E7-779A1F7E2599}">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3600" b="1" dirty="0" smtClean="0"/>
            <a:t>Zorbalara Öneriler </a:t>
          </a:r>
          <a:endParaRPr lang="tr-TR" sz="3600" dirty="0"/>
        </a:p>
      </dgm:t>
    </dgm:pt>
    <dgm:pt modelId="{92C69257-8775-4FA9-B763-7714AF0A8DEB}" type="parTrans" cxnId="{986DB73A-D42E-426B-85AD-479EB4A5AD4B}">
      <dgm:prSet/>
      <dgm:spPr/>
      <dgm:t>
        <a:bodyPr/>
        <a:lstStyle/>
        <a:p>
          <a:endParaRPr lang="tr-TR"/>
        </a:p>
      </dgm:t>
    </dgm:pt>
    <dgm:pt modelId="{AE064AD3-7B7E-41E2-921B-B2FC758F7399}" type="sibTrans" cxnId="{986DB73A-D42E-426B-85AD-479EB4A5AD4B}">
      <dgm:prSet/>
      <dgm:spPr/>
      <dgm:t>
        <a:bodyPr/>
        <a:lstStyle/>
        <a:p>
          <a:endParaRPr lang="tr-TR"/>
        </a:p>
      </dgm:t>
    </dgm:pt>
    <dgm:pt modelId="{67B52C20-8FE0-4643-9A52-50A7DB826110}" type="pres">
      <dgm:prSet presAssocID="{924084D5-C654-4E53-8C03-305BB44BB267}" presName="linear" presStyleCnt="0">
        <dgm:presLayoutVars>
          <dgm:animLvl val="lvl"/>
          <dgm:resizeHandles val="exact"/>
        </dgm:presLayoutVars>
      </dgm:prSet>
      <dgm:spPr/>
      <dgm:t>
        <a:bodyPr/>
        <a:lstStyle/>
        <a:p>
          <a:endParaRPr lang="tr-TR"/>
        </a:p>
      </dgm:t>
    </dgm:pt>
    <dgm:pt modelId="{88ACE453-7CFC-4EEF-8027-C84FCE46438D}" type="pres">
      <dgm:prSet presAssocID="{3B4A843E-A16F-425F-94E7-779A1F7E2599}" presName="parentText" presStyleLbl="node1" presStyleIdx="0" presStyleCnt="1" custScaleY="100083">
        <dgm:presLayoutVars>
          <dgm:chMax val="0"/>
          <dgm:bulletEnabled val="1"/>
        </dgm:presLayoutVars>
      </dgm:prSet>
      <dgm:spPr/>
      <dgm:t>
        <a:bodyPr/>
        <a:lstStyle/>
        <a:p>
          <a:endParaRPr lang="tr-TR"/>
        </a:p>
      </dgm:t>
    </dgm:pt>
  </dgm:ptLst>
  <dgm:cxnLst>
    <dgm:cxn modelId="{A65927F9-6FD2-4BE5-80D5-3BBE1CDF79D5}" type="presOf" srcId="{3B4A843E-A16F-425F-94E7-779A1F7E2599}" destId="{88ACE453-7CFC-4EEF-8027-C84FCE46438D}" srcOrd="0" destOrd="0" presId="urn:microsoft.com/office/officeart/2005/8/layout/vList2"/>
    <dgm:cxn modelId="{01B0AE72-4B80-49B7-BA4F-230AE2CD1186}" type="presOf" srcId="{924084D5-C654-4E53-8C03-305BB44BB267}" destId="{67B52C20-8FE0-4643-9A52-50A7DB826110}" srcOrd="0" destOrd="0" presId="urn:microsoft.com/office/officeart/2005/8/layout/vList2"/>
    <dgm:cxn modelId="{986DB73A-D42E-426B-85AD-479EB4A5AD4B}" srcId="{924084D5-C654-4E53-8C03-305BB44BB267}" destId="{3B4A843E-A16F-425F-94E7-779A1F7E2599}" srcOrd="0" destOrd="0" parTransId="{92C69257-8775-4FA9-B763-7714AF0A8DEB}" sibTransId="{AE064AD3-7B7E-41E2-921B-B2FC758F7399}"/>
    <dgm:cxn modelId="{3A50D960-69F0-415A-BB8B-30DD7C7AA358}" type="presParOf" srcId="{67B52C20-8FE0-4643-9A52-50A7DB826110}" destId="{88ACE453-7CFC-4EEF-8027-C84FCE46438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F688EE6-88B6-480E-AAD5-3921CF0DB6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36D1C29-99F8-44A1-BBE5-44AEC89A862C}">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tr-TR" sz="5400" b="1" smtClean="0">
              <a:solidFill>
                <a:srgbClr val="FF0000"/>
              </a:solidFill>
            </a:rPr>
            <a:t>UNUTMAYIN</a:t>
          </a:r>
          <a:endParaRPr lang="tr-TR" sz="5400" b="1">
            <a:solidFill>
              <a:srgbClr val="FF0000"/>
            </a:solidFill>
          </a:endParaRPr>
        </a:p>
      </dgm:t>
    </dgm:pt>
    <dgm:pt modelId="{471C4C4E-BFD4-4F87-8B35-8FFB6033FA10}" type="parTrans" cxnId="{7CF969C6-0606-4803-8148-AD8BB5DB5088}">
      <dgm:prSet/>
      <dgm:spPr/>
      <dgm:t>
        <a:bodyPr/>
        <a:lstStyle/>
        <a:p>
          <a:endParaRPr lang="tr-TR"/>
        </a:p>
      </dgm:t>
    </dgm:pt>
    <dgm:pt modelId="{D58BDBC4-3CB1-4DB8-938A-362EDDFB3261}" type="sibTrans" cxnId="{7CF969C6-0606-4803-8148-AD8BB5DB5088}">
      <dgm:prSet/>
      <dgm:spPr/>
      <dgm:t>
        <a:bodyPr/>
        <a:lstStyle/>
        <a:p>
          <a:endParaRPr lang="tr-TR"/>
        </a:p>
      </dgm:t>
    </dgm:pt>
    <dgm:pt modelId="{DEE31A84-B487-4C6A-87DC-BB78CC432632}" type="pres">
      <dgm:prSet presAssocID="{2F688EE6-88B6-480E-AAD5-3921CF0DB626}" presName="linear" presStyleCnt="0">
        <dgm:presLayoutVars>
          <dgm:animLvl val="lvl"/>
          <dgm:resizeHandles val="exact"/>
        </dgm:presLayoutVars>
      </dgm:prSet>
      <dgm:spPr/>
      <dgm:t>
        <a:bodyPr/>
        <a:lstStyle/>
        <a:p>
          <a:endParaRPr lang="tr-TR"/>
        </a:p>
      </dgm:t>
    </dgm:pt>
    <dgm:pt modelId="{AA6BCEEF-E72A-4E86-9C98-32B9974566EF}" type="pres">
      <dgm:prSet presAssocID="{336D1C29-99F8-44A1-BBE5-44AEC89A862C}" presName="parentText" presStyleLbl="node1" presStyleIdx="0" presStyleCnt="1">
        <dgm:presLayoutVars>
          <dgm:chMax val="0"/>
          <dgm:bulletEnabled val="1"/>
        </dgm:presLayoutVars>
      </dgm:prSet>
      <dgm:spPr/>
      <dgm:t>
        <a:bodyPr/>
        <a:lstStyle/>
        <a:p>
          <a:endParaRPr lang="tr-TR"/>
        </a:p>
      </dgm:t>
    </dgm:pt>
  </dgm:ptLst>
  <dgm:cxnLst>
    <dgm:cxn modelId="{53A2F09F-80A2-4D0A-8253-F30BF4748A38}" type="presOf" srcId="{2F688EE6-88B6-480E-AAD5-3921CF0DB626}" destId="{DEE31A84-B487-4C6A-87DC-BB78CC432632}" srcOrd="0" destOrd="0" presId="urn:microsoft.com/office/officeart/2005/8/layout/vList2"/>
    <dgm:cxn modelId="{7CF969C6-0606-4803-8148-AD8BB5DB5088}" srcId="{2F688EE6-88B6-480E-AAD5-3921CF0DB626}" destId="{336D1C29-99F8-44A1-BBE5-44AEC89A862C}" srcOrd="0" destOrd="0" parTransId="{471C4C4E-BFD4-4F87-8B35-8FFB6033FA10}" sibTransId="{D58BDBC4-3CB1-4DB8-938A-362EDDFB3261}"/>
    <dgm:cxn modelId="{CF5400F9-74C7-4371-9CBC-CBBE0D1C7DA6}" type="presOf" srcId="{336D1C29-99F8-44A1-BBE5-44AEC89A862C}" destId="{AA6BCEEF-E72A-4E86-9C98-32B9974566EF}" srcOrd="0" destOrd="0" presId="urn:microsoft.com/office/officeart/2005/8/layout/vList2"/>
    <dgm:cxn modelId="{BEF06F32-3AD0-4AC8-97FE-4130619BE14F}" type="presParOf" srcId="{DEE31A84-B487-4C6A-87DC-BB78CC432632}" destId="{AA6BCEEF-E72A-4E86-9C98-32B9974566E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6CFF631-01D5-4E75-B9A0-359F0CFA91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0FE83420-77CB-4CF2-B304-E5158274A768}">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00B050"/>
              </a:solidFill>
            </a:rPr>
            <a:t>ÖFKENİZE HAKİM OLMAK VE KURALLARA UYMAK KAVGA ETMEKTEN DAHA FAZLA CESARET VE EMEK İSTER.</a:t>
          </a:r>
          <a:endParaRPr lang="tr-TR" sz="4400" b="1" dirty="0">
            <a:solidFill>
              <a:srgbClr val="00B050"/>
            </a:solidFill>
          </a:endParaRPr>
        </a:p>
      </dgm:t>
    </dgm:pt>
    <dgm:pt modelId="{2E2C0020-1614-4FDC-B49B-E9B67E34D65D}" type="parTrans" cxnId="{43F7850A-6464-4E61-80BF-59DCF36AEC78}">
      <dgm:prSet/>
      <dgm:spPr/>
      <dgm:t>
        <a:bodyPr/>
        <a:lstStyle/>
        <a:p>
          <a:endParaRPr lang="tr-TR"/>
        </a:p>
      </dgm:t>
    </dgm:pt>
    <dgm:pt modelId="{7B16C21D-C52B-4EE7-AEFB-144CF657C535}" type="sibTrans" cxnId="{43F7850A-6464-4E61-80BF-59DCF36AEC78}">
      <dgm:prSet/>
      <dgm:spPr/>
      <dgm:t>
        <a:bodyPr/>
        <a:lstStyle/>
        <a:p>
          <a:endParaRPr lang="tr-TR"/>
        </a:p>
      </dgm:t>
    </dgm:pt>
    <dgm:pt modelId="{35FF6545-6910-46C5-B4CF-0CDA27AE5C4D}" type="pres">
      <dgm:prSet presAssocID="{06CFF631-01D5-4E75-B9A0-359F0CFA91E9}" presName="linear" presStyleCnt="0">
        <dgm:presLayoutVars>
          <dgm:animLvl val="lvl"/>
          <dgm:resizeHandles val="exact"/>
        </dgm:presLayoutVars>
      </dgm:prSet>
      <dgm:spPr/>
      <dgm:t>
        <a:bodyPr/>
        <a:lstStyle/>
        <a:p>
          <a:endParaRPr lang="tr-TR"/>
        </a:p>
      </dgm:t>
    </dgm:pt>
    <dgm:pt modelId="{6BA69195-85FC-408C-A594-FE3DD0C62591}" type="pres">
      <dgm:prSet presAssocID="{0FE83420-77CB-4CF2-B304-E5158274A768}" presName="parentText" presStyleLbl="node1" presStyleIdx="0" presStyleCnt="1">
        <dgm:presLayoutVars>
          <dgm:chMax val="0"/>
          <dgm:bulletEnabled val="1"/>
        </dgm:presLayoutVars>
      </dgm:prSet>
      <dgm:spPr/>
      <dgm:t>
        <a:bodyPr/>
        <a:lstStyle/>
        <a:p>
          <a:endParaRPr lang="tr-TR"/>
        </a:p>
      </dgm:t>
    </dgm:pt>
  </dgm:ptLst>
  <dgm:cxnLst>
    <dgm:cxn modelId="{ED0F1A2A-5B12-4C00-B41E-F59649AE1E1B}" type="presOf" srcId="{0FE83420-77CB-4CF2-B304-E5158274A768}" destId="{6BA69195-85FC-408C-A594-FE3DD0C62591}" srcOrd="0" destOrd="0" presId="urn:microsoft.com/office/officeart/2005/8/layout/vList2"/>
    <dgm:cxn modelId="{43F7850A-6464-4E61-80BF-59DCF36AEC78}" srcId="{06CFF631-01D5-4E75-B9A0-359F0CFA91E9}" destId="{0FE83420-77CB-4CF2-B304-E5158274A768}" srcOrd="0" destOrd="0" parTransId="{2E2C0020-1614-4FDC-B49B-E9B67E34D65D}" sibTransId="{7B16C21D-C52B-4EE7-AEFB-144CF657C535}"/>
    <dgm:cxn modelId="{71C5FE5B-4FB5-456C-A23A-459A0575AA32}" type="presOf" srcId="{06CFF631-01D5-4E75-B9A0-359F0CFA91E9}" destId="{35FF6545-6910-46C5-B4CF-0CDA27AE5C4D}" srcOrd="0" destOrd="0" presId="urn:microsoft.com/office/officeart/2005/8/layout/vList2"/>
    <dgm:cxn modelId="{D7D6B407-08EC-47C0-BBDD-23C2A6C6A190}" type="presParOf" srcId="{35FF6545-6910-46C5-B4CF-0CDA27AE5C4D}" destId="{6BA69195-85FC-408C-A594-FE3DD0C6259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7F408-AD78-44DF-8CA2-406269318C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CD259F7F-EAF9-4F93-B98B-EA449E271759}">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FF0000"/>
              </a:solidFill>
            </a:rPr>
            <a:t>ŞİDDET</a:t>
          </a:r>
          <a:endParaRPr lang="tr-TR" sz="4800" dirty="0">
            <a:solidFill>
              <a:srgbClr val="FF0000"/>
            </a:solidFill>
          </a:endParaRPr>
        </a:p>
      </dgm:t>
    </dgm:pt>
    <dgm:pt modelId="{AD3EEA3A-9439-4921-86E9-73750DF73F13}" type="parTrans" cxnId="{B9504846-3863-49EA-A390-7D0463BCBA78}">
      <dgm:prSet/>
      <dgm:spPr/>
      <dgm:t>
        <a:bodyPr/>
        <a:lstStyle/>
        <a:p>
          <a:endParaRPr lang="tr-TR"/>
        </a:p>
      </dgm:t>
    </dgm:pt>
    <dgm:pt modelId="{6DF3D005-916A-49A3-A0EE-0FF5922D3CB6}" type="sibTrans" cxnId="{B9504846-3863-49EA-A390-7D0463BCBA78}">
      <dgm:prSet/>
      <dgm:spPr/>
      <dgm:t>
        <a:bodyPr/>
        <a:lstStyle/>
        <a:p>
          <a:endParaRPr lang="tr-TR"/>
        </a:p>
      </dgm:t>
    </dgm:pt>
    <dgm:pt modelId="{04F97ED0-8CDE-4473-AFF7-C1651251B6DD}" type="pres">
      <dgm:prSet presAssocID="{8DC7F408-AD78-44DF-8CA2-406269318C89}" presName="linear" presStyleCnt="0">
        <dgm:presLayoutVars>
          <dgm:animLvl val="lvl"/>
          <dgm:resizeHandles val="exact"/>
        </dgm:presLayoutVars>
      </dgm:prSet>
      <dgm:spPr/>
      <dgm:t>
        <a:bodyPr/>
        <a:lstStyle/>
        <a:p>
          <a:endParaRPr lang="tr-TR"/>
        </a:p>
      </dgm:t>
    </dgm:pt>
    <dgm:pt modelId="{848825DD-BF31-41B7-8EF4-7C86DB398AC1}" type="pres">
      <dgm:prSet presAssocID="{CD259F7F-EAF9-4F93-B98B-EA449E271759}" presName="parentText" presStyleLbl="node1" presStyleIdx="0" presStyleCnt="1" custLinFactNeighborX="-344">
        <dgm:presLayoutVars>
          <dgm:chMax val="0"/>
          <dgm:bulletEnabled val="1"/>
        </dgm:presLayoutVars>
      </dgm:prSet>
      <dgm:spPr/>
      <dgm:t>
        <a:bodyPr/>
        <a:lstStyle/>
        <a:p>
          <a:endParaRPr lang="tr-TR"/>
        </a:p>
      </dgm:t>
    </dgm:pt>
  </dgm:ptLst>
  <dgm:cxnLst>
    <dgm:cxn modelId="{B9504846-3863-49EA-A390-7D0463BCBA78}" srcId="{8DC7F408-AD78-44DF-8CA2-406269318C89}" destId="{CD259F7F-EAF9-4F93-B98B-EA449E271759}" srcOrd="0" destOrd="0" parTransId="{AD3EEA3A-9439-4921-86E9-73750DF73F13}" sibTransId="{6DF3D005-916A-49A3-A0EE-0FF5922D3CB6}"/>
    <dgm:cxn modelId="{2C1D2B65-AF8D-45DB-A1C5-14904C90B451}" type="presOf" srcId="{8DC7F408-AD78-44DF-8CA2-406269318C89}" destId="{04F97ED0-8CDE-4473-AFF7-C1651251B6DD}" srcOrd="0" destOrd="0" presId="urn:microsoft.com/office/officeart/2005/8/layout/vList2"/>
    <dgm:cxn modelId="{25FE7C39-4648-45DC-918F-84CB970E6D92}" type="presOf" srcId="{CD259F7F-EAF9-4F93-B98B-EA449E271759}" destId="{848825DD-BF31-41B7-8EF4-7C86DB398AC1}" srcOrd="0" destOrd="0" presId="urn:microsoft.com/office/officeart/2005/8/layout/vList2"/>
    <dgm:cxn modelId="{8738D2FD-DBCC-4E01-ADB0-38E46DBF5E5D}" type="presParOf" srcId="{04F97ED0-8CDE-4473-AFF7-C1651251B6DD}" destId="{848825DD-BF31-41B7-8EF4-7C86DB398AC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D6B3E0-25DF-4B74-A2AE-3CEE8516F4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C994BF5-0D22-449D-8160-1DC86E949CF9}">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2400" b="1" dirty="0" smtClean="0">
              <a:solidFill>
                <a:srgbClr val="FF0000"/>
              </a:solidFill>
            </a:rPr>
            <a:t>Şiddet, </a:t>
          </a:r>
          <a:r>
            <a:rPr lang="tr-TR" sz="2400" b="1" dirty="0" smtClean="0"/>
            <a:t>güç ve baskı uygulayarak insanların bedensel veya ruhsal açıdan zarar görmesine neden olan bireysel veya toplu hareketlerin tümüdür.</a:t>
          </a:r>
          <a:endParaRPr lang="tr-TR" sz="2400" dirty="0">
            <a:solidFill>
              <a:srgbClr val="FF0000"/>
            </a:solidFill>
          </a:endParaRPr>
        </a:p>
      </dgm:t>
    </dgm:pt>
    <dgm:pt modelId="{C543BE05-F04C-4043-94CC-BE767B2B635B}" type="parTrans" cxnId="{98EBC37D-78EF-4348-8C58-4516E2609BDF}">
      <dgm:prSet/>
      <dgm:spPr/>
      <dgm:t>
        <a:bodyPr/>
        <a:lstStyle/>
        <a:p>
          <a:endParaRPr lang="tr-TR"/>
        </a:p>
      </dgm:t>
    </dgm:pt>
    <dgm:pt modelId="{F3EBEB59-0957-40D0-9803-CCF4D1DE3406}" type="sibTrans" cxnId="{98EBC37D-78EF-4348-8C58-4516E2609BDF}">
      <dgm:prSet/>
      <dgm:spPr/>
      <dgm:t>
        <a:bodyPr/>
        <a:lstStyle/>
        <a:p>
          <a:endParaRPr lang="tr-TR"/>
        </a:p>
      </dgm:t>
    </dgm:pt>
    <dgm:pt modelId="{95DDC9A3-C1C2-4937-9A20-88E313BDA559}" type="pres">
      <dgm:prSet presAssocID="{6CD6B3E0-25DF-4B74-A2AE-3CEE8516F4E7}" presName="linear" presStyleCnt="0">
        <dgm:presLayoutVars>
          <dgm:animLvl val="lvl"/>
          <dgm:resizeHandles val="exact"/>
        </dgm:presLayoutVars>
      </dgm:prSet>
      <dgm:spPr/>
      <dgm:t>
        <a:bodyPr/>
        <a:lstStyle/>
        <a:p>
          <a:endParaRPr lang="tr-TR"/>
        </a:p>
      </dgm:t>
    </dgm:pt>
    <dgm:pt modelId="{D1A94760-C8AB-4667-A6AD-D88BE8986C98}" type="pres">
      <dgm:prSet presAssocID="{5C994BF5-0D22-449D-8160-1DC86E949CF9}" presName="parentText" presStyleLbl="node1" presStyleIdx="0" presStyleCnt="1">
        <dgm:presLayoutVars>
          <dgm:chMax val="0"/>
          <dgm:bulletEnabled val="1"/>
        </dgm:presLayoutVars>
      </dgm:prSet>
      <dgm:spPr/>
      <dgm:t>
        <a:bodyPr/>
        <a:lstStyle/>
        <a:p>
          <a:endParaRPr lang="tr-TR"/>
        </a:p>
      </dgm:t>
    </dgm:pt>
  </dgm:ptLst>
  <dgm:cxnLst>
    <dgm:cxn modelId="{DF187247-BA0B-4274-9316-DF667CD751EC}" type="presOf" srcId="{5C994BF5-0D22-449D-8160-1DC86E949CF9}" destId="{D1A94760-C8AB-4667-A6AD-D88BE8986C98}" srcOrd="0" destOrd="0" presId="urn:microsoft.com/office/officeart/2005/8/layout/vList2"/>
    <dgm:cxn modelId="{98EBC37D-78EF-4348-8C58-4516E2609BDF}" srcId="{6CD6B3E0-25DF-4B74-A2AE-3CEE8516F4E7}" destId="{5C994BF5-0D22-449D-8160-1DC86E949CF9}" srcOrd="0" destOrd="0" parTransId="{C543BE05-F04C-4043-94CC-BE767B2B635B}" sibTransId="{F3EBEB59-0957-40D0-9803-CCF4D1DE3406}"/>
    <dgm:cxn modelId="{1C0169F0-F172-4746-96F6-9EAC863D969A}" type="presOf" srcId="{6CD6B3E0-25DF-4B74-A2AE-3CEE8516F4E7}" destId="{95DDC9A3-C1C2-4937-9A20-88E313BDA559}" srcOrd="0" destOrd="0" presId="urn:microsoft.com/office/officeart/2005/8/layout/vList2"/>
    <dgm:cxn modelId="{14039656-9666-443F-8AA2-9C9B1A0D43CF}" type="presParOf" srcId="{95DDC9A3-C1C2-4937-9A20-88E313BDA559}" destId="{D1A94760-C8AB-4667-A6AD-D88BE8986C9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298F27-9C39-4100-B00D-3C3921BD0F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C11C4873-1725-4808-8F14-95BBA9597A13}">
      <dgm:prSet custT="1">
        <dgm:style>
          <a:lnRef idx="1">
            <a:schemeClr val="accent4"/>
          </a:lnRef>
          <a:fillRef idx="2">
            <a:schemeClr val="accent4"/>
          </a:fillRef>
          <a:effectRef idx="1">
            <a:schemeClr val="accent4"/>
          </a:effectRef>
          <a:fontRef idx="minor">
            <a:schemeClr val="dk1"/>
          </a:fontRef>
        </dgm:style>
      </dgm:prSet>
      <dgm:spPr/>
      <dgm:t>
        <a:bodyPr/>
        <a:lstStyle/>
        <a:p>
          <a:pPr algn="ctr" rtl="0"/>
          <a:r>
            <a:rPr lang="tr-TR" sz="4400" b="1" dirty="0" smtClean="0"/>
            <a:t>ZORBALIK</a:t>
          </a:r>
          <a:endParaRPr lang="tr-TR" sz="4800" dirty="0"/>
        </a:p>
      </dgm:t>
    </dgm:pt>
    <dgm:pt modelId="{31CFDCC8-ADF5-486F-A9DF-9CB3F3E20930}" type="parTrans" cxnId="{0A166BD3-20E3-459E-ADC4-5E10C96CB27A}">
      <dgm:prSet/>
      <dgm:spPr/>
      <dgm:t>
        <a:bodyPr/>
        <a:lstStyle/>
        <a:p>
          <a:endParaRPr lang="tr-TR"/>
        </a:p>
      </dgm:t>
    </dgm:pt>
    <dgm:pt modelId="{15D36473-17E6-48C5-A182-DEB3328192C6}" type="sibTrans" cxnId="{0A166BD3-20E3-459E-ADC4-5E10C96CB27A}">
      <dgm:prSet/>
      <dgm:spPr/>
      <dgm:t>
        <a:bodyPr/>
        <a:lstStyle/>
        <a:p>
          <a:endParaRPr lang="tr-TR"/>
        </a:p>
      </dgm:t>
    </dgm:pt>
    <dgm:pt modelId="{102C2649-3B61-4BB3-B250-8846FF27115E}" type="pres">
      <dgm:prSet presAssocID="{7C298F27-9C39-4100-B00D-3C3921BD0F55}" presName="linear" presStyleCnt="0">
        <dgm:presLayoutVars>
          <dgm:animLvl val="lvl"/>
          <dgm:resizeHandles val="exact"/>
        </dgm:presLayoutVars>
      </dgm:prSet>
      <dgm:spPr/>
      <dgm:t>
        <a:bodyPr/>
        <a:lstStyle/>
        <a:p>
          <a:endParaRPr lang="tr-TR"/>
        </a:p>
      </dgm:t>
    </dgm:pt>
    <dgm:pt modelId="{B7D9DDAD-C971-4E6C-A76F-6E6564F32842}" type="pres">
      <dgm:prSet presAssocID="{C11C4873-1725-4808-8F14-95BBA9597A13}" presName="parentText" presStyleLbl="node1" presStyleIdx="0" presStyleCnt="1">
        <dgm:presLayoutVars>
          <dgm:chMax val="0"/>
          <dgm:bulletEnabled val="1"/>
        </dgm:presLayoutVars>
      </dgm:prSet>
      <dgm:spPr/>
      <dgm:t>
        <a:bodyPr/>
        <a:lstStyle/>
        <a:p>
          <a:endParaRPr lang="tr-TR"/>
        </a:p>
      </dgm:t>
    </dgm:pt>
  </dgm:ptLst>
  <dgm:cxnLst>
    <dgm:cxn modelId="{0A166BD3-20E3-459E-ADC4-5E10C96CB27A}" srcId="{7C298F27-9C39-4100-B00D-3C3921BD0F55}" destId="{C11C4873-1725-4808-8F14-95BBA9597A13}" srcOrd="0" destOrd="0" parTransId="{31CFDCC8-ADF5-486F-A9DF-9CB3F3E20930}" sibTransId="{15D36473-17E6-48C5-A182-DEB3328192C6}"/>
    <dgm:cxn modelId="{4B0A44A8-5819-48D0-965A-57EFFF523801}" type="presOf" srcId="{C11C4873-1725-4808-8F14-95BBA9597A13}" destId="{B7D9DDAD-C971-4E6C-A76F-6E6564F32842}" srcOrd="0" destOrd="0" presId="urn:microsoft.com/office/officeart/2005/8/layout/vList2"/>
    <dgm:cxn modelId="{FAF992EB-DAA7-494A-9E1B-1A88A26F2D4F}" type="presOf" srcId="{7C298F27-9C39-4100-B00D-3C3921BD0F55}" destId="{102C2649-3B61-4BB3-B250-8846FF27115E}" srcOrd="0" destOrd="0" presId="urn:microsoft.com/office/officeart/2005/8/layout/vList2"/>
    <dgm:cxn modelId="{E444C7D7-26CA-4025-887B-8D86ED1226F0}" type="presParOf" srcId="{102C2649-3B61-4BB3-B250-8846FF27115E}" destId="{B7D9DDAD-C971-4E6C-A76F-6E6564F3284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89F5EF-65EA-4797-866F-F9232A2431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FE8326D5-EDDC-4D7A-866D-427E614D1104}">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2800" dirty="0" smtClean="0">
              <a:solidFill>
                <a:srgbClr val="FF0000"/>
              </a:solidFill>
            </a:rPr>
            <a:t>Zorbalık</a:t>
          </a:r>
          <a:r>
            <a:rPr lang="tr-TR" sz="2800" dirty="0" smtClean="0"/>
            <a:t>, güç eşitliğinin olmadığı, süreklilik gösteren zarar verici veya rahatsız edici saldırgan davranışları tanımlamak üzere kullanılır. </a:t>
          </a:r>
          <a:endParaRPr lang="tr-TR" sz="2800" dirty="0"/>
        </a:p>
      </dgm:t>
    </dgm:pt>
    <dgm:pt modelId="{5489F29D-36FE-4578-9B34-E601EA39A308}" type="parTrans" cxnId="{86649C90-F469-4B96-BD6C-A2948133488F}">
      <dgm:prSet/>
      <dgm:spPr/>
      <dgm:t>
        <a:bodyPr/>
        <a:lstStyle/>
        <a:p>
          <a:endParaRPr lang="tr-TR"/>
        </a:p>
      </dgm:t>
    </dgm:pt>
    <dgm:pt modelId="{ED90C38A-BC68-42CC-AFB4-F9DAB394041D}" type="sibTrans" cxnId="{86649C90-F469-4B96-BD6C-A2948133488F}">
      <dgm:prSet/>
      <dgm:spPr/>
      <dgm:t>
        <a:bodyPr/>
        <a:lstStyle/>
        <a:p>
          <a:endParaRPr lang="tr-TR"/>
        </a:p>
      </dgm:t>
    </dgm:pt>
    <dgm:pt modelId="{2C5934BB-CCA1-47C5-A146-1D493D773D36}" type="pres">
      <dgm:prSet presAssocID="{3B89F5EF-65EA-4797-866F-F9232A243145}" presName="linear" presStyleCnt="0">
        <dgm:presLayoutVars>
          <dgm:animLvl val="lvl"/>
          <dgm:resizeHandles val="exact"/>
        </dgm:presLayoutVars>
      </dgm:prSet>
      <dgm:spPr/>
      <dgm:t>
        <a:bodyPr/>
        <a:lstStyle/>
        <a:p>
          <a:endParaRPr lang="tr-TR"/>
        </a:p>
      </dgm:t>
    </dgm:pt>
    <dgm:pt modelId="{17926605-7FFD-4248-ADE8-C021D6F98FEF}" type="pres">
      <dgm:prSet presAssocID="{FE8326D5-EDDC-4D7A-866D-427E614D1104}" presName="parentText" presStyleLbl="node1" presStyleIdx="0" presStyleCnt="1" custLinFactNeighborX="384" custLinFactNeighborY="-2065">
        <dgm:presLayoutVars>
          <dgm:chMax val="0"/>
          <dgm:bulletEnabled val="1"/>
        </dgm:presLayoutVars>
      </dgm:prSet>
      <dgm:spPr/>
      <dgm:t>
        <a:bodyPr/>
        <a:lstStyle/>
        <a:p>
          <a:endParaRPr lang="tr-TR"/>
        </a:p>
      </dgm:t>
    </dgm:pt>
  </dgm:ptLst>
  <dgm:cxnLst>
    <dgm:cxn modelId="{C2455EB5-83F8-475E-BCC6-2C8A2B0A41AD}" type="presOf" srcId="{3B89F5EF-65EA-4797-866F-F9232A243145}" destId="{2C5934BB-CCA1-47C5-A146-1D493D773D36}" srcOrd="0" destOrd="0" presId="urn:microsoft.com/office/officeart/2005/8/layout/vList2"/>
    <dgm:cxn modelId="{BE187A82-7BDE-4D3F-87FB-14986232B2D5}" type="presOf" srcId="{FE8326D5-EDDC-4D7A-866D-427E614D1104}" destId="{17926605-7FFD-4248-ADE8-C021D6F98FEF}" srcOrd="0" destOrd="0" presId="urn:microsoft.com/office/officeart/2005/8/layout/vList2"/>
    <dgm:cxn modelId="{86649C90-F469-4B96-BD6C-A2948133488F}" srcId="{3B89F5EF-65EA-4797-866F-F9232A243145}" destId="{FE8326D5-EDDC-4D7A-866D-427E614D1104}" srcOrd="0" destOrd="0" parTransId="{5489F29D-36FE-4578-9B34-E601EA39A308}" sibTransId="{ED90C38A-BC68-42CC-AFB4-F9DAB394041D}"/>
    <dgm:cxn modelId="{16BBE8B4-9342-46C3-AA04-3366436E631F}" type="presParOf" srcId="{2C5934BB-CCA1-47C5-A146-1D493D773D36}" destId="{17926605-7FFD-4248-ADE8-C021D6F98FEF}"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9B1533-1172-4554-B3C7-7F63AB0058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8A8557F-1EB8-4C0A-9F50-FDFEFCC478B2}">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en-GB" sz="3600" b="1" dirty="0" err="1" smtClean="0"/>
            <a:t>Akran</a:t>
          </a:r>
          <a:r>
            <a:rPr lang="en-GB" sz="3600" b="1" dirty="0" smtClean="0"/>
            <a:t> Zorbalığı </a:t>
          </a:r>
          <a:endParaRPr lang="tr-TR" sz="3600" dirty="0"/>
        </a:p>
      </dgm:t>
    </dgm:pt>
    <dgm:pt modelId="{F71DFEEC-D062-4ACA-9F10-8DA6547583A4}" type="parTrans" cxnId="{0D187A93-6F9B-4765-B36C-F5FC1F888222}">
      <dgm:prSet/>
      <dgm:spPr/>
      <dgm:t>
        <a:bodyPr/>
        <a:lstStyle/>
        <a:p>
          <a:endParaRPr lang="tr-TR"/>
        </a:p>
      </dgm:t>
    </dgm:pt>
    <dgm:pt modelId="{4B3A5DBF-6615-42F3-AA99-216191D28DEE}" type="sibTrans" cxnId="{0D187A93-6F9B-4765-B36C-F5FC1F888222}">
      <dgm:prSet/>
      <dgm:spPr/>
      <dgm:t>
        <a:bodyPr/>
        <a:lstStyle/>
        <a:p>
          <a:endParaRPr lang="tr-TR"/>
        </a:p>
      </dgm:t>
    </dgm:pt>
    <dgm:pt modelId="{F11D5A23-AA81-4486-808D-193278D68C22}" type="pres">
      <dgm:prSet presAssocID="{E29B1533-1172-4554-B3C7-7F63AB0058E6}" presName="linear" presStyleCnt="0">
        <dgm:presLayoutVars>
          <dgm:animLvl val="lvl"/>
          <dgm:resizeHandles val="exact"/>
        </dgm:presLayoutVars>
      </dgm:prSet>
      <dgm:spPr/>
      <dgm:t>
        <a:bodyPr/>
        <a:lstStyle/>
        <a:p>
          <a:endParaRPr lang="tr-TR"/>
        </a:p>
      </dgm:t>
    </dgm:pt>
    <dgm:pt modelId="{8FD9F07A-FA6E-4A74-B84E-A51168495181}" type="pres">
      <dgm:prSet presAssocID="{78A8557F-1EB8-4C0A-9F50-FDFEFCC478B2}" presName="parentText" presStyleLbl="node1" presStyleIdx="0" presStyleCnt="1" custScaleY="174989" custLinFactNeighborY="-9309">
        <dgm:presLayoutVars>
          <dgm:chMax val="0"/>
          <dgm:bulletEnabled val="1"/>
        </dgm:presLayoutVars>
      </dgm:prSet>
      <dgm:spPr/>
      <dgm:t>
        <a:bodyPr/>
        <a:lstStyle/>
        <a:p>
          <a:endParaRPr lang="tr-TR"/>
        </a:p>
      </dgm:t>
    </dgm:pt>
  </dgm:ptLst>
  <dgm:cxnLst>
    <dgm:cxn modelId="{0D187A93-6F9B-4765-B36C-F5FC1F888222}" srcId="{E29B1533-1172-4554-B3C7-7F63AB0058E6}" destId="{78A8557F-1EB8-4C0A-9F50-FDFEFCC478B2}" srcOrd="0" destOrd="0" parTransId="{F71DFEEC-D062-4ACA-9F10-8DA6547583A4}" sibTransId="{4B3A5DBF-6615-42F3-AA99-216191D28DEE}"/>
    <dgm:cxn modelId="{64943DB6-ACF8-455F-8083-14AB0359F47D}" type="presOf" srcId="{E29B1533-1172-4554-B3C7-7F63AB0058E6}" destId="{F11D5A23-AA81-4486-808D-193278D68C22}" srcOrd="0" destOrd="0" presId="urn:microsoft.com/office/officeart/2005/8/layout/vList2"/>
    <dgm:cxn modelId="{8A38F5C4-E6CE-44CE-B5C2-B3352CDCF3AA}" type="presOf" srcId="{78A8557F-1EB8-4C0A-9F50-FDFEFCC478B2}" destId="{8FD9F07A-FA6E-4A74-B84E-A51168495181}" srcOrd="0" destOrd="0" presId="urn:microsoft.com/office/officeart/2005/8/layout/vList2"/>
    <dgm:cxn modelId="{A841E028-B94E-4ED5-B1C7-099B959DA34C}" type="presParOf" srcId="{F11D5A23-AA81-4486-808D-193278D68C22}" destId="{8FD9F07A-FA6E-4A74-B84E-A5116849518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t>
        <a:bodyPr/>
        <a:lstStyle/>
        <a:p>
          <a:endParaRPr lang="tr-TR"/>
        </a:p>
      </dgm:t>
    </dgm:pt>
  </dgm:ptLst>
  <dgm:cxnLst>
    <dgm:cxn modelId="{2B0A1AC7-2671-47E8-BDAD-78363486C78F}" type="presOf" srcId="{9565FC20-1235-41E5-A8C2-AF7C30DA41CE}" destId="{EA780771-9400-4812-BE61-38C48C6643E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3347AE-B7A7-4E57-A983-2E57EA78FB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100E7A4-57C6-4CF8-8B1F-6A92CEFDE2A2}">
      <dgm:prSet custT="1">
        <dgm:style>
          <a:lnRef idx="1">
            <a:schemeClr val="accent6"/>
          </a:lnRef>
          <a:fillRef idx="2">
            <a:schemeClr val="accent6"/>
          </a:fillRef>
          <a:effectRef idx="1">
            <a:schemeClr val="accent6"/>
          </a:effectRef>
          <a:fontRef idx="minor">
            <a:schemeClr val="dk1"/>
          </a:fontRef>
        </dgm:style>
      </dgm:prSet>
      <dgm:spPr/>
      <dgm:t>
        <a:bodyPr/>
        <a:lstStyle/>
        <a:p>
          <a:pPr algn="ctr" rtl="0"/>
          <a:r>
            <a:rPr lang="tr-TR" sz="3600" b="1" i="0" dirty="0" smtClean="0"/>
            <a:t>1- Fiziksel Zorbalık/Şiddet</a:t>
          </a:r>
          <a:endParaRPr lang="tr-TR" sz="3600" i="0" dirty="0"/>
        </a:p>
      </dgm:t>
    </dgm:pt>
    <dgm:pt modelId="{0994A1C1-F24C-4393-B01E-6ED986E8BC78}" type="parTrans" cxnId="{90BAC239-4B2B-4CF5-9D6C-41E841ABAC6F}">
      <dgm:prSet/>
      <dgm:spPr/>
      <dgm:t>
        <a:bodyPr/>
        <a:lstStyle/>
        <a:p>
          <a:endParaRPr lang="tr-TR"/>
        </a:p>
      </dgm:t>
    </dgm:pt>
    <dgm:pt modelId="{F929E65A-E812-4C90-BC58-D8701CADE340}" type="sibTrans" cxnId="{90BAC239-4B2B-4CF5-9D6C-41E841ABAC6F}">
      <dgm:prSet/>
      <dgm:spPr/>
      <dgm:t>
        <a:bodyPr/>
        <a:lstStyle/>
        <a:p>
          <a:endParaRPr lang="tr-TR"/>
        </a:p>
      </dgm:t>
    </dgm:pt>
    <dgm:pt modelId="{677E1A66-61C0-44A9-BD1A-A352C1D14974}" type="pres">
      <dgm:prSet presAssocID="{983347AE-B7A7-4E57-A983-2E57EA78FB41}" presName="linear" presStyleCnt="0">
        <dgm:presLayoutVars>
          <dgm:animLvl val="lvl"/>
          <dgm:resizeHandles val="exact"/>
        </dgm:presLayoutVars>
      </dgm:prSet>
      <dgm:spPr/>
      <dgm:t>
        <a:bodyPr/>
        <a:lstStyle/>
        <a:p>
          <a:endParaRPr lang="tr-TR"/>
        </a:p>
      </dgm:t>
    </dgm:pt>
    <dgm:pt modelId="{C061E707-B167-4814-80FA-EA4E25805DFB}" type="pres">
      <dgm:prSet presAssocID="{D100E7A4-57C6-4CF8-8B1F-6A92CEFDE2A2}" presName="parentText" presStyleLbl="node1" presStyleIdx="0" presStyleCnt="1" custLinFactY="-89555" custLinFactNeighborX="55419" custLinFactNeighborY="-100000">
        <dgm:presLayoutVars>
          <dgm:chMax val="0"/>
          <dgm:bulletEnabled val="1"/>
        </dgm:presLayoutVars>
      </dgm:prSet>
      <dgm:spPr/>
      <dgm:t>
        <a:bodyPr/>
        <a:lstStyle/>
        <a:p>
          <a:endParaRPr lang="tr-TR"/>
        </a:p>
      </dgm:t>
    </dgm:pt>
  </dgm:ptLst>
  <dgm:cxnLst>
    <dgm:cxn modelId="{90BAC239-4B2B-4CF5-9D6C-41E841ABAC6F}" srcId="{983347AE-B7A7-4E57-A983-2E57EA78FB41}" destId="{D100E7A4-57C6-4CF8-8B1F-6A92CEFDE2A2}" srcOrd="0" destOrd="0" parTransId="{0994A1C1-F24C-4393-B01E-6ED986E8BC78}" sibTransId="{F929E65A-E812-4C90-BC58-D8701CADE340}"/>
    <dgm:cxn modelId="{9DDDE8E5-702F-469F-896A-1BF923F2F8AA}" type="presOf" srcId="{D100E7A4-57C6-4CF8-8B1F-6A92CEFDE2A2}" destId="{C061E707-B167-4814-80FA-EA4E25805DFB}" srcOrd="0" destOrd="0" presId="urn:microsoft.com/office/officeart/2005/8/layout/vList2"/>
    <dgm:cxn modelId="{9870DA51-2352-4D07-83B6-E7515DBFDAAC}" type="presOf" srcId="{983347AE-B7A7-4E57-A983-2E57EA78FB41}" destId="{677E1A66-61C0-44A9-BD1A-A352C1D14974}" srcOrd="0" destOrd="0" presId="urn:microsoft.com/office/officeart/2005/8/layout/vList2"/>
    <dgm:cxn modelId="{7EA82EA1-23F6-4325-820D-05973A994389}" type="presParOf" srcId="{677E1A66-61C0-44A9-BD1A-A352C1D14974}" destId="{C061E707-B167-4814-80FA-EA4E25805DFB}"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27645B-205F-4F9D-8A70-2615AAA589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8A9F803-A618-4348-A516-D0AA6FC1A69F}">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3600" b="1" dirty="0" smtClean="0"/>
            <a:t>2- Sözel Zorbalık/Şiddet</a:t>
          </a:r>
          <a:endParaRPr lang="tr-TR" sz="3600" dirty="0"/>
        </a:p>
      </dgm:t>
    </dgm:pt>
    <dgm:pt modelId="{F719EDC7-18E6-4709-9437-21F8440CE164}" type="parTrans" cxnId="{59E49118-56FC-47E8-8C4B-65A1C881C9DD}">
      <dgm:prSet/>
      <dgm:spPr/>
      <dgm:t>
        <a:bodyPr/>
        <a:lstStyle/>
        <a:p>
          <a:endParaRPr lang="tr-TR"/>
        </a:p>
      </dgm:t>
    </dgm:pt>
    <dgm:pt modelId="{8BAB7E11-1539-445D-89A8-93A663FA8F91}" type="sibTrans" cxnId="{59E49118-56FC-47E8-8C4B-65A1C881C9DD}">
      <dgm:prSet/>
      <dgm:spPr/>
      <dgm:t>
        <a:bodyPr/>
        <a:lstStyle/>
        <a:p>
          <a:endParaRPr lang="tr-TR"/>
        </a:p>
      </dgm:t>
    </dgm:pt>
    <dgm:pt modelId="{25E3DDBA-50C4-472D-9EC9-7002319BCA14}" type="pres">
      <dgm:prSet presAssocID="{6927645B-205F-4F9D-8A70-2615AAA58938}" presName="linear" presStyleCnt="0">
        <dgm:presLayoutVars>
          <dgm:animLvl val="lvl"/>
          <dgm:resizeHandles val="exact"/>
        </dgm:presLayoutVars>
      </dgm:prSet>
      <dgm:spPr/>
      <dgm:t>
        <a:bodyPr/>
        <a:lstStyle/>
        <a:p>
          <a:endParaRPr lang="tr-TR"/>
        </a:p>
      </dgm:t>
    </dgm:pt>
    <dgm:pt modelId="{87C0A317-B09F-494C-8DB5-F01A3D347064}" type="pres">
      <dgm:prSet presAssocID="{B8A9F803-A618-4348-A516-D0AA6FC1A69F}" presName="parentText" presStyleLbl="node1" presStyleIdx="0" presStyleCnt="1" custScaleY="175920" custLinFactNeighborX="-7667" custLinFactNeighborY="1979">
        <dgm:presLayoutVars>
          <dgm:chMax val="0"/>
          <dgm:bulletEnabled val="1"/>
        </dgm:presLayoutVars>
      </dgm:prSet>
      <dgm:spPr/>
      <dgm:t>
        <a:bodyPr/>
        <a:lstStyle/>
        <a:p>
          <a:endParaRPr lang="tr-TR"/>
        </a:p>
      </dgm:t>
    </dgm:pt>
  </dgm:ptLst>
  <dgm:cxnLst>
    <dgm:cxn modelId="{59E49118-56FC-47E8-8C4B-65A1C881C9DD}" srcId="{6927645B-205F-4F9D-8A70-2615AAA58938}" destId="{B8A9F803-A618-4348-A516-D0AA6FC1A69F}" srcOrd="0" destOrd="0" parTransId="{F719EDC7-18E6-4709-9437-21F8440CE164}" sibTransId="{8BAB7E11-1539-445D-89A8-93A663FA8F91}"/>
    <dgm:cxn modelId="{DAB51D91-5557-4DBA-8160-9B18877AD768}" type="presOf" srcId="{B8A9F803-A618-4348-A516-D0AA6FC1A69F}" destId="{87C0A317-B09F-494C-8DB5-F01A3D347064}" srcOrd="0" destOrd="0" presId="urn:microsoft.com/office/officeart/2005/8/layout/vList2"/>
    <dgm:cxn modelId="{E281C1E9-E576-477F-86AD-15E64BE10215}" type="presOf" srcId="{6927645B-205F-4F9D-8A70-2615AAA58938}" destId="{25E3DDBA-50C4-472D-9EC9-7002319BCA14}" srcOrd="0" destOrd="0" presId="urn:microsoft.com/office/officeart/2005/8/layout/vList2"/>
    <dgm:cxn modelId="{2AAFD22D-C1AC-4627-AC1A-EC59E30E4BF8}" type="presParOf" srcId="{25E3DDBA-50C4-472D-9EC9-7002319BCA14}" destId="{87C0A317-B09F-494C-8DB5-F01A3D34706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7E42F-6405-44FD-87E3-941A6E988FB7}">
      <dsp:nvSpPr>
        <dsp:cNvPr id="0" name=""/>
        <dsp:cNvSpPr/>
      </dsp:nvSpPr>
      <dsp:spPr>
        <a:xfrm>
          <a:off x="0" y="167726"/>
          <a:ext cx="9144000" cy="1319175"/>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tr-TR" sz="5500" b="1" kern="1200" dirty="0" smtClean="0">
              <a:solidFill>
                <a:srgbClr val="FF0000"/>
              </a:solidFill>
            </a:rPr>
            <a:t>ŞİDDET VE AKRAN ZORBALIĞI</a:t>
          </a:r>
          <a:endParaRPr lang="tr-TR" sz="5500" b="1" kern="1200" dirty="0">
            <a:solidFill>
              <a:srgbClr val="FF0000"/>
            </a:solidFill>
          </a:endParaRPr>
        </a:p>
      </dsp:txBody>
      <dsp:txXfrm>
        <a:off x="64397" y="232123"/>
        <a:ext cx="9015206" cy="11903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089D7-1D11-432A-AD3C-BB02EA037DC2}">
      <dsp:nvSpPr>
        <dsp:cNvPr id="0" name=""/>
        <dsp:cNvSpPr/>
      </dsp:nvSpPr>
      <dsp:spPr>
        <a:xfrm>
          <a:off x="0" y="179"/>
          <a:ext cx="8835656" cy="945937"/>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smtClean="0"/>
            <a:t>Şiddetin-Zorbalığın En Sık Yaşandığı Yerler: </a:t>
          </a:r>
          <a:endParaRPr lang="tr-TR" sz="3600" b="1" kern="1200" dirty="0"/>
        </a:p>
      </dsp:txBody>
      <dsp:txXfrm>
        <a:off x="46177" y="46356"/>
        <a:ext cx="8743302" cy="8535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F8CE6-EABE-4520-830D-09763F90AE6A}">
      <dsp:nvSpPr>
        <dsp:cNvPr id="0" name=""/>
        <dsp:cNvSpPr/>
      </dsp:nvSpPr>
      <dsp:spPr>
        <a:xfrm>
          <a:off x="0" y="27"/>
          <a:ext cx="10998958" cy="777867"/>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smtClean="0"/>
            <a:t>Şiddete-Zorbalığa Maruz Kalanların Hissettikleri</a:t>
          </a:r>
          <a:endParaRPr lang="tr-TR" sz="3600" kern="1200" dirty="0"/>
        </a:p>
      </dsp:txBody>
      <dsp:txXfrm>
        <a:off x="37972" y="37999"/>
        <a:ext cx="10923014" cy="7019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63094-EC00-455B-8A88-732D5429804C}">
      <dsp:nvSpPr>
        <dsp:cNvPr id="0" name=""/>
        <dsp:cNvSpPr/>
      </dsp:nvSpPr>
      <dsp:spPr>
        <a:xfrm>
          <a:off x="0" y="0"/>
          <a:ext cx="7014950" cy="862897"/>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GB" sz="4000" b="1" kern="1200" dirty="0" err="1" smtClean="0">
              <a:solidFill>
                <a:srgbClr val="FF0000"/>
              </a:solidFill>
            </a:rPr>
            <a:t>Seyirci</a:t>
          </a:r>
          <a:r>
            <a:rPr lang="en-GB" sz="4000" b="1" kern="1200" dirty="0" smtClean="0">
              <a:solidFill>
                <a:srgbClr val="FF0000"/>
              </a:solidFill>
            </a:rPr>
            <a:t> ne </a:t>
          </a:r>
          <a:r>
            <a:rPr lang="en-GB" sz="4000" b="1" kern="1200" dirty="0" err="1" smtClean="0">
              <a:solidFill>
                <a:srgbClr val="FF0000"/>
              </a:solidFill>
            </a:rPr>
            <a:t>yapabilir</a:t>
          </a:r>
          <a:r>
            <a:rPr lang="en-GB" sz="4000" b="1" kern="1200" dirty="0" smtClean="0">
              <a:solidFill>
                <a:srgbClr val="FF0000"/>
              </a:solidFill>
            </a:rPr>
            <a:t>?</a:t>
          </a:r>
          <a:endParaRPr lang="tr-TR" sz="4000" kern="1200" dirty="0">
            <a:solidFill>
              <a:srgbClr val="FF0000"/>
            </a:solidFill>
          </a:endParaRPr>
        </a:p>
      </dsp:txBody>
      <dsp:txXfrm>
        <a:off x="42123" y="42123"/>
        <a:ext cx="6930704" cy="77865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CE453-7CFC-4EEF-8027-C84FCE46438D}">
      <dsp:nvSpPr>
        <dsp:cNvPr id="0" name=""/>
        <dsp:cNvSpPr/>
      </dsp:nvSpPr>
      <dsp:spPr>
        <a:xfrm>
          <a:off x="0" y="99"/>
          <a:ext cx="9548037" cy="972283"/>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smtClean="0"/>
            <a:t>Zorbalara Öneriler </a:t>
          </a:r>
          <a:endParaRPr lang="tr-TR" sz="3600" kern="1200" dirty="0"/>
        </a:p>
      </dsp:txBody>
      <dsp:txXfrm>
        <a:off x="47463" y="47562"/>
        <a:ext cx="9453111" cy="87735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BCEEF-E72A-4E86-9C98-32B9974566EF}">
      <dsp:nvSpPr>
        <dsp:cNvPr id="0" name=""/>
        <dsp:cNvSpPr/>
      </dsp:nvSpPr>
      <dsp:spPr>
        <a:xfrm>
          <a:off x="0" y="119"/>
          <a:ext cx="10972800" cy="1142760"/>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tr-TR" sz="5400" b="1" kern="1200" smtClean="0">
              <a:solidFill>
                <a:srgbClr val="FF0000"/>
              </a:solidFill>
            </a:rPr>
            <a:t>UNUTMAYIN</a:t>
          </a:r>
          <a:endParaRPr lang="tr-TR" sz="5400" b="1" kern="1200">
            <a:solidFill>
              <a:srgbClr val="FF0000"/>
            </a:solidFill>
          </a:endParaRPr>
        </a:p>
      </dsp:txBody>
      <dsp:txXfrm>
        <a:off x="55785" y="55904"/>
        <a:ext cx="10861230" cy="103119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69195-85FC-408C-A594-FE3DD0C62591}">
      <dsp:nvSpPr>
        <dsp:cNvPr id="0" name=""/>
        <dsp:cNvSpPr/>
      </dsp:nvSpPr>
      <dsp:spPr>
        <a:xfrm>
          <a:off x="0" y="181255"/>
          <a:ext cx="11059236" cy="2433600"/>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smtClean="0">
              <a:solidFill>
                <a:srgbClr val="00B050"/>
              </a:solidFill>
            </a:rPr>
            <a:t>ÖFKENİZE HAKİM OLMAK VE KURALLARA UYMAK KAVGA ETMEKTEN DAHA FAZLA CESARET VE EMEK İSTER.</a:t>
          </a:r>
          <a:endParaRPr lang="tr-TR" sz="4400" b="1" kern="1200" dirty="0">
            <a:solidFill>
              <a:srgbClr val="00B050"/>
            </a:solidFill>
          </a:endParaRPr>
        </a:p>
      </dsp:txBody>
      <dsp:txXfrm>
        <a:off x="118799" y="300054"/>
        <a:ext cx="10821638" cy="2196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825DD-BF31-41B7-8EF4-7C86DB398AC1}">
      <dsp:nvSpPr>
        <dsp:cNvPr id="0" name=""/>
        <dsp:cNvSpPr/>
      </dsp:nvSpPr>
      <dsp:spPr>
        <a:xfrm>
          <a:off x="0" y="436"/>
          <a:ext cx="3501189" cy="837052"/>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smtClean="0">
              <a:solidFill>
                <a:srgbClr val="FF0000"/>
              </a:solidFill>
            </a:rPr>
            <a:t>ŞİDDET</a:t>
          </a:r>
          <a:endParaRPr lang="tr-TR" sz="4800" kern="1200" dirty="0">
            <a:solidFill>
              <a:srgbClr val="FF0000"/>
            </a:solidFill>
          </a:endParaRPr>
        </a:p>
      </dsp:txBody>
      <dsp:txXfrm>
        <a:off x="40862" y="41298"/>
        <a:ext cx="3419465" cy="7553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94760-C8AB-4667-A6AD-D88BE8986C98}">
      <dsp:nvSpPr>
        <dsp:cNvPr id="0" name=""/>
        <dsp:cNvSpPr/>
      </dsp:nvSpPr>
      <dsp:spPr>
        <a:xfrm>
          <a:off x="0" y="848850"/>
          <a:ext cx="3688764" cy="28138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smtClean="0">
              <a:solidFill>
                <a:srgbClr val="FF0000"/>
              </a:solidFill>
            </a:rPr>
            <a:t>Şiddet, </a:t>
          </a:r>
          <a:r>
            <a:rPr lang="tr-TR" sz="2400" b="1" kern="1200" dirty="0" smtClean="0"/>
            <a:t>güç ve baskı uygulayarak insanların bedensel veya ruhsal açıdan zarar görmesine neden olan bireysel veya toplu hareketlerin tümüdür.</a:t>
          </a:r>
          <a:endParaRPr lang="tr-TR" sz="2400" kern="1200" dirty="0">
            <a:solidFill>
              <a:srgbClr val="FF0000"/>
            </a:solidFill>
          </a:endParaRPr>
        </a:p>
      </dsp:txBody>
      <dsp:txXfrm>
        <a:off x="137361" y="986211"/>
        <a:ext cx="3414042" cy="25391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9DDAD-C971-4E6C-A76F-6E6564F32842}">
      <dsp:nvSpPr>
        <dsp:cNvPr id="0" name=""/>
        <dsp:cNvSpPr/>
      </dsp:nvSpPr>
      <dsp:spPr>
        <a:xfrm>
          <a:off x="0" y="431"/>
          <a:ext cx="3507474" cy="830882"/>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smtClean="0"/>
            <a:t>ZORBALIK</a:t>
          </a:r>
          <a:endParaRPr lang="tr-TR" sz="4800" kern="1200" dirty="0"/>
        </a:p>
      </dsp:txBody>
      <dsp:txXfrm>
        <a:off x="40560" y="40991"/>
        <a:ext cx="3426354" cy="7497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26605-7FFD-4248-ADE8-C021D6F98FEF}">
      <dsp:nvSpPr>
        <dsp:cNvPr id="0" name=""/>
        <dsp:cNvSpPr/>
      </dsp:nvSpPr>
      <dsp:spPr>
        <a:xfrm>
          <a:off x="0" y="150732"/>
          <a:ext cx="5539852" cy="1977300"/>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kern="1200" dirty="0" smtClean="0">
              <a:solidFill>
                <a:srgbClr val="FF0000"/>
              </a:solidFill>
            </a:rPr>
            <a:t>Zorbalık</a:t>
          </a:r>
          <a:r>
            <a:rPr lang="tr-TR" sz="2800" kern="1200" dirty="0" smtClean="0"/>
            <a:t>, güç eşitliğinin olmadığı, süreklilik gösteren zarar verici veya rahatsız edici saldırgan davranışları tanımlamak üzere kullanılır. </a:t>
          </a:r>
          <a:endParaRPr lang="tr-TR" sz="2800" kern="1200" dirty="0"/>
        </a:p>
      </dsp:txBody>
      <dsp:txXfrm>
        <a:off x="96524" y="247256"/>
        <a:ext cx="5346804" cy="17842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9F07A-FA6E-4A74-B84E-A51168495181}">
      <dsp:nvSpPr>
        <dsp:cNvPr id="0" name=""/>
        <dsp:cNvSpPr/>
      </dsp:nvSpPr>
      <dsp:spPr>
        <a:xfrm>
          <a:off x="0" y="0"/>
          <a:ext cx="3597442" cy="674972"/>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b="1" kern="1200" dirty="0" err="1" smtClean="0"/>
            <a:t>Akran</a:t>
          </a:r>
          <a:r>
            <a:rPr lang="en-GB" sz="3600" b="1" kern="1200" dirty="0" smtClean="0"/>
            <a:t> Zorbalığı </a:t>
          </a:r>
          <a:endParaRPr lang="tr-TR" sz="3600" kern="1200" dirty="0"/>
        </a:p>
      </dsp:txBody>
      <dsp:txXfrm>
        <a:off x="32949" y="32949"/>
        <a:ext cx="3531544" cy="6090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1E707-B167-4814-80FA-EA4E25805DFB}">
      <dsp:nvSpPr>
        <dsp:cNvPr id="0" name=""/>
        <dsp:cNvSpPr/>
      </dsp:nvSpPr>
      <dsp:spPr>
        <a:xfrm>
          <a:off x="0" y="0"/>
          <a:ext cx="5964072" cy="669642"/>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i="0" kern="1200" dirty="0" smtClean="0"/>
            <a:t>1- Fiziksel Zorbalık/Şiddet</a:t>
          </a:r>
          <a:endParaRPr lang="tr-TR" sz="3600" i="0" kern="1200" dirty="0"/>
        </a:p>
      </dsp:txBody>
      <dsp:txXfrm>
        <a:off x="32689" y="32689"/>
        <a:ext cx="5898694" cy="6042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0A317-B09F-494C-8DB5-F01A3D347064}">
      <dsp:nvSpPr>
        <dsp:cNvPr id="0" name=""/>
        <dsp:cNvSpPr/>
      </dsp:nvSpPr>
      <dsp:spPr>
        <a:xfrm>
          <a:off x="0" y="107504"/>
          <a:ext cx="6100011" cy="678563"/>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smtClean="0"/>
            <a:t>2- Sözel Zorbalık/Şiddet</a:t>
          </a:r>
          <a:endParaRPr lang="tr-TR" sz="3600" kern="1200" dirty="0"/>
        </a:p>
      </dsp:txBody>
      <dsp:txXfrm>
        <a:off x="33125" y="140629"/>
        <a:ext cx="6033761" cy="61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520BF-8E9E-4990-ADBA-DFD661C9390A}" type="datetimeFigureOut">
              <a:rPr lang="tr-TR" smtClean="0"/>
              <a:t>08.11.2017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FAA00-4386-4F0F-8EB1-091C334339FC}" type="slidenum">
              <a:rPr lang="tr-TR" smtClean="0"/>
              <a:t>‹#›</a:t>
            </a:fld>
            <a:endParaRPr lang="tr-TR"/>
          </a:p>
        </p:txBody>
      </p:sp>
    </p:spTree>
    <p:extLst>
      <p:ext uri="{BB962C8B-B14F-4D97-AF65-F5344CB8AC3E}">
        <p14:creationId xmlns:p14="http://schemas.microsoft.com/office/powerpoint/2010/main" val="806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4FB993D-9292-4478-A3AD-2567465ED6B7}" type="slidenum">
              <a:rPr lang="en-GB" altLang="tr-TR">
                <a:solidFill>
                  <a:srgbClr val="000000"/>
                </a:solidFill>
              </a:rPr>
              <a:pPr>
                <a:lnSpc>
                  <a:spcPct val="100000"/>
                </a:lnSpc>
                <a:buClr>
                  <a:srgbClr val="000000"/>
                </a:buClr>
              </a:pPr>
              <a:t>6</a:t>
            </a:fld>
            <a:endParaRPr lang="en-GB" altLang="tr-TR">
              <a:solidFill>
                <a:srgbClr val="000000"/>
              </a:solidFill>
            </a:endParaRPr>
          </a:p>
        </p:txBody>
      </p:sp>
      <p:sp>
        <p:nvSpPr>
          <p:cNvPr id="1126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1126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val="13918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1F9558B-F2A5-49F4-B8B2-51A466865A20}" type="slidenum">
              <a:rPr lang="en-GB" altLang="tr-TR">
                <a:solidFill>
                  <a:srgbClr val="000000"/>
                </a:solidFill>
              </a:rPr>
              <a:pPr>
                <a:lnSpc>
                  <a:spcPct val="100000"/>
                </a:lnSpc>
                <a:buClr>
                  <a:srgbClr val="000000"/>
                </a:buClr>
              </a:pPr>
              <a:t>25</a:t>
            </a:fld>
            <a:endParaRPr lang="en-GB" altLang="tr-TR">
              <a:solidFill>
                <a:srgbClr val="000000"/>
              </a:solidFill>
            </a:endParaRPr>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4198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val="94977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39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7</a:t>
            </a:fld>
            <a:endParaRPr lang="tr-TR" altLang="tr-TR"/>
          </a:p>
        </p:txBody>
      </p:sp>
    </p:spTree>
    <p:extLst>
      <p:ext uri="{BB962C8B-B14F-4D97-AF65-F5344CB8AC3E}">
        <p14:creationId xmlns:p14="http://schemas.microsoft.com/office/powerpoint/2010/main" val="61348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49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8</a:t>
            </a:fld>
            <a:endParaRPr lang="tr-TR" altLang="tr-TR"/>
          </a:p>
        </p:txBody>
      </p:sp>
    </p:spTree>
    <p:extLst>
      <p:ext uri="{BB962C8B-B14F-4D97-AF65-F5344CB8AC3E}">
        <p14:creationId xmlns:p14="http://schemas.microsoft.com/office/powerpoint/2010/main" val="134711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DCFAA00-4386-4F0F-8EB1-091C334339FC}" type="slidenum">
              <a:rPr lang="tr-TR" smtClean="0"/>
              <a:t>9</a:t>
            </a:fld>
            <a:endParaRPr lang="tr-TR"/>
          </a:p>
        </p:txBody>
      </p:sp>
    </p:spTree>
    <p:extLst>
      <p:ext uri="{BB962C8B-B14F-4D97-AF65-F5344CB8AC3E}">
        <p14:creationId xmlns:p14="http://schemas.microsoft.com/office/powerpoint/2010/main" val="45662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05BEA0E7-35D0-4A37-8E64-EFA8DE9C9774}" type="slidenum">
              <a:rPr lang="en-GB" altLang="tr-TR">
                <a:solidFill>
                  <a:srgbClr val="000000"/>
                </a:solidFill>
              </a:rPr>
              <a:pPr>
                <a:lnSpc>
                  <a:spcPct val="100000"/>
                </a:lnSpc>
                <a:buClr>
                  <a:srgbClr val="000000"/>
                </a:buClr>
              </a:pPr>
              <a:t>20</a:t>
            </a:fld>
            <a:endParaRPr lang="en-GB" altLang="tr-TR">
              <a:solidFill>
                <a:srgbClr val="000000"/>
              </a:solidFill>
            </a:endParaRPr>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3796"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val="3157693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88B3A239-A6FB-47FA-8D55-982D18CDCBBB}" type="slidenum">
              <a:rPr lang="en-GB" altLang="tr-TR">
                <a:solidFill>
                  <a:srgbClr val="000000"/>
                </a:solidFill>
              </a:rPr>
              <a:pPr>
                <a:lnSpc>
                  <a:spcPct val="100000"/>
                </a:lnSpc>
                <a:buClr>
                  <a:srgbClr val="000000"/>
                </a:buClr>
              </a:pPr>
              <a:t>21</a:t>
            </a:fld>
            <a:endParaRPr lang="en-GB" altLang="tr-TR">
              <a:solidFill>
                <a:srgbClr val="000000"/>
              </a:solidFill>
            </a:endParaRPr>
          </a:p>
        </p:txBody>
      </p:sp>
      <p:sp>
        <p:nvSpPr>
          <p:cNvPr id="3584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5844"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val="1018879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73846165-6833-4165-9000-1B3B99F86C94}" type="slidenum">
              <a:rPr lang="en-GB" altLang="tr-TR">
                <a:solidFill>
                  <a:srgbClr val="000000"/>
                </a:solidFill>
              </a:rPr>
              <a:pPr>
                <a:lnSpc>
                  <a:spcPct val="100000"/>
                </a:lnSpc>
                <a:buClr>
                  <a:srgbClr val="000000"/>
                </a:buClr>
              </a:pPr>
              <a:t>22</a:t>
            </a:fld>
            <a:endParaRPr lang="en-GB" altLang="tr-TR">
              <a:solidFill>
                <a:srgbClr val="000000"/>
              </a:solidFill>
            </a:endParaRPr>
          </a:p>
        </p:txBody>
      </p:sp>
      <p:sp>
        <p:nvSpPr>
          <p:cNvPr id="3789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7892"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val="114544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5707AA80-7C27-482C-BF7A-EBCA3562E67E}" type="slidenum">
              <a:rPr lang="en-GB" altLang="tr-TR">
                <a:solidFill>
                  <a:srgbClr val="000000"/>
                </a:solidFill>
              </a:rPr>
              <a:pPr>
                <a:lnSpc>
                  <a:spcPct val="100000"/>
                </a:lnSpc>
                <a:buClr>
                  <a:srgbClr val="000000"/>
                </a:buClr>
              </a:pPr>
              <a:t>23</a:t>
            </a:fld>
            <a:endParaRPr lang="en-GB" altLang="tr-TR">
              <a:solidFill>
                <a:srgbClr val="000000"/>
              </a:solidFill>
            </a:endParaRPr>
          </a:p>
        </p:txBody>
      </p:sp>
      <p:sp>
        <p:nvSpPr>
          <p:cNvPr id="3993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9940"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val="1834332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1F9558B-F2A5-49F4-B8B2-51A466865A20}" type="slidenum">
              <a:rPr lang="en-GB" altLang="tr-TR">
                <a:solidFill>
                  <a:srgbClr val="000000"/>
                </a:solidFill>
              </a:rPr>
              <a:pPr>
                <a:lnSpc>
                  <a:spcPct val="100000"/>
                </a:lnSpc>
                <a:buClr>
                  <a:srgbClr val="000000"/>
                </a:buClr>
              </a:pPr>
              <a:t>24</a:t>
            </a:fld>
            <a:endParaRPr lang="en-GB" altLang="tr-TR">
              <a:solidFill>
                <a:srgbClr val="000000"/>
              </a:solidFill>
            </a:endParaRPr>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4198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dirty="0" smtClean="0"/>
          </a:p>
        </p:txBody>
      </p:sp>
    </p:spTree>
    <p:extLst>
      <p:ext uri="{BB962C8B-B14F-4D97-AF65-F5344CB8AC3E}">
        <p14:creationId xmlns:p14="http://schemas.microsoft.com/office/powerpoint/2010/main" val="177183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t>08.11.2017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408664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t>08.11.2017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23455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t>08.11.2017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1663501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609600" y="6245225"/>
            <a:ext cx="2844800" cy="476250"/>
          </a:xfrm>
        </p:spPr>
        <p:txBody>
          <a:bodyPr/>
          <a:lstStyle>
            <a:lvl1pPr>
              <a:defRPr/>
            </a:lvl1pPr>
          </a:lstStyle>
          <a:p>
            <a:fld id="{DFFD4E15-A3D4-4BDE-BACB-FDE8F8A40D1F}" type="datetime1">
              <a:rPr lang="tr-TR" altLang="tr-TR"/>
              <a:pPr/>
              <a:t>08.11.2017</a:t>
            </a:fld>
            <a:endParaRPr lang="tr-TR" altLang="tr-TR"/>
          </a:p>
        </p:txBody>
      </p:sp>
      <p:sp>
        <p:nvSpPr>
          <p:cNvPr id="6" name="Altbilgi Yer Tutucusu 5"/>
          <p:cNvSpPr>
            <a:spLocks noGrp="1"/>
          </p:cNvSpPr>
          <p:nvPr>
            <p:ph type="ftr" sz="quarter" idx="11"/>
          </p:nvPr>
        </p:nvSpPr>
        <p:spPr>
          <a:xfrm>
            <a:off x="4165600" y="6245225"/>
            <a:ext cx="3860800" cy="476250"/>
          </a:xfrm>
        </p:spPr>
        <p:txBody>
          <a:bodyPr/>
          <a:lstStyle>
            <a:lvl1pPr>
              <a:defRPr/>
            </a:lvl1pPr>
          </a:lstStyle>
          <a:p>
            <a:r>
              <a:rPr lang="tr-TR" altLang="tr-TR"/>
              <a:t>Mersin Rehberlik ve Araştırma Merkezi </a:t>
            </a:r>
          </a:p>
        </p:txBody>
      </p:sp>
      <p:sp>
        <p:nvSpPr>
          <p:cNvPr id="7" name="Slayt Numarası Yer Tutucusu 6"/>
          <p:cNvSpPr>
            <a:spLocks noGrp="1"/>
          </p:cNvSpPr>
          <p:nvPr>
            <p:ph type="sldNum" sz="quarter" idx="12"/>
          </p:nvPr>
        </p:nvSpPr>
        <p:spPr>
          <a:xfrm>
            <a:off x="8737600" y="6245225"/>
            <a:ext cx="2844800" cy="476250"/>
          </a:xfrm>
        </p:spPr>
        <p:txBody>
          <a:bodyPr/>
          <a:lstStyle>
            <a:lvl1pPr>
              <a:defRPr/>
            </a:lvl1pPr>
          </a:lstStyle>
          <a:p>
            <a:fld id="{0A2851A4-94DD-468B-B368-8B36540F3687}" type="slidenum">
              <a:rPr lang="tr-TR" altLang="tr-TR"/>
              <a:pPr/>
              <a:t>‹#›</a:t>
            </a:fld>
            <a:endParaRPr lang="tr-TR" altLang="tr-TR"/>
          </a:p>
        </p:txBody>
      </p:sp>
    </p:spTree>
    <p:extLst>
      <p:ext uri="{BB962C8B-B14F-4D97-AF65-F5344CB8AC3E}">
        <p14:creationId xmlns:p14="http://schemas.microsoft.com/office/powerpoint/2010/main" val="199734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t>08.11.2017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77204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t>08.11.2017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92551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3C013BA-4C3B-4CAF-9C42-D16CF7168D6B}" type="datetimeFigureOut">
              <a:rPr lang="tr-TR" smtClean="0"/>
              <a:t>08.11.2017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06211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3C013BA-4C3B-4CAF-9C42-D16CF7168D6B}" type="datetimeFigureOut">
              <a:rPr lang="tr-TR" smtClean="0"/>
              <a:t>08.11.2017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1189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3C013BA-4C3B-4CAF-9C42-D16CF7168D6B}" type="datetimeFigureOut">
              <a:rPr lang="tr-TR" smtClean="0"/>
              <a:t>08.11.2017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94540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t>08.11.2017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45896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t>08.11.2017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7229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t>08.11.2017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33789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t>08.11.2017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t>‹#›</a:t>
            </a:fld>
            <a:endParaRPr lang="tr-TR"/>
          </a:p>
        </p:txBody>
      </p:sp>
    </p:spTree>
    <p:extLst>
      <p:ext uri="{BB962C8B-B14F-4D97-AF65-F5344CB8AC3E}">
        <p14:creationId xmlns:p14="http://schemas.microsoft.com/office/powerpoint/2010/main" val="2740781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5.jp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image" Target="../media/image17.jpeg"/><Relationship Id="rId7" Type="http://schemas.openxmlformats.org/officeDocument/2006/relationships/diagramData" Target="../diagrams/data11.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jpeg"/><Relationship Id="rId11" Type="http://schemas.microsoft.com/office/2007/relationships/diagramDrawing" Target="../diagrams/drawing11.xml"/><Relationship Id="rId5" Type="http://schemas.openxmlformats.org/officeDocument/2006/relationships/hyperlink" Target="http://images.google.com.tr/imgres?imgurl=http://www.analitikpsikoloji.com/mynet_resimlerim/depresyon.gif&amp;imgrefurl=http://www.analitikpsikoloji.com/ek/&amp;h=145&amp;w=150&amp;sz=16&amp;tbnid=cltr5_qVElbyfM:&amp;tbnh=87&amp;tbnw=90&amp;hl=tr&amp;start=6&amp;prev=/images?q=su%C3%A7luluk&amp;svnum=10&amp;hl=tr&amp;lr=" TargetMode="External"/><Relationship Id="rId10" Type="http://schemas.openxmlformats.org/officeDocument/2006/relationships/diagramColors" Target="../diagrams/colors11.xml"/><Relationship Id="rId4" Type="http://schemas.openxmlformats.org/officeDocument/2006/relationships/image" Target="../media/image18.jpeg"/><Relationship Id="rId9"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5.jpg"/><Relationship Id="rId7" Type="http://schemas.openxmlformats.org/officeDocument/2006/relationships/diagramColors" Target="../diagrams/colors1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7.jpe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image" Target="../media/image31.jpeg"/><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7.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9.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253262" y="374383"/>
            <a:ext cx="9915181" cy="20692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400" b="1" dirty="0" smtClean="0"/>
              <a:t>OKULDA ŞİDDET VE AKRAN ZORBALIĞI </a:t>
            </a:r>
          </a:p>
          <a:p>
            <a:pPr algn="ctr"/>
            <a:r>
              <a:rPr lang="tr-TR" sz="4400" b="1" dirty="0" smtClean="0"/>
              <a:t>İlk-Ortaokul Öğrenci Semineri</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203" y="4130565"/>
            <a:ext cx="2901018" cy="2175642"/>
          </a:xfrm>
          <a:prstGeom prst="rect">
            <a:avLst/>
          </a:prstGeom>
        </p:spPr>
      </p:pic>
      <p:sp>
        <p:nvSpPr>
          <p:cNvPr id="2" name="Metin kutusu 1"/>
          <p:cNvSpPr txBox="1"/>
          <p:nvPr/>
        </p:nvSpPr>
        <p:spPr>
          <a:xfrm>
            <a:off x="7598217" y="4756721"/>
            <a:ext cx="4241686" cy="923330"/>
          </a:xfrm>
          <a:prstGeom prst="rect">
            <a:avLst/>
          </a:prstGeom>
          <a:noFill/>
        </p:spPr>
        <p:txBody>
          <a:bodyPr wrap="square" rtlCol="0">
            <a:spAutoFit/>
          </a:bodyPr>
          <a:lstStyle/>
          <a:p>
            <a:pPr algn="r"/>
            <a:r>
              <a:rPr lang="tr-TR" dirty="0" smtClean="0"/>
              <a:t>Sunay ÖZBAYAR </a:t>
            </a:r>
          </a:p>
          <a:p>
            <a:pPr algn="r"/>
            <a:r>
              <a:rPr lang="tr-TR" dirty="0" smtClean="0"/>
              <a:t>CUMHURİYET ORTAOKULU</a:t>
            </a:r>
          </a:p>
          <a:p>
            <a:pPr algn="r"/>
            <a:r>
              <a:rPr lang="tr-TR" dirty="0" smtClean="0"/>
              <a:t>OKUL REHBERLİK SERVİSİ</a:t>
            </a:r>
            <a:endParaRPr lang="tr-TR" dirty="0"/>
          </a:p>
        </p:txBody>
      </p:sp>
    </p:spTree>
    <p:extLst>
      <p:ext uri="{BB962C8B-B14F-4D97-AF65-F5344CB8AC3E}">
        <p14:creationId xmlns:p14="http://schemas.microsoft.com/office/powerpoint/2010/main" val="155302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GB" b="1" dirty="0" err="1">
                <a:solidFill>
                  <a:srgbClr val="E5E5FF"/>
                </a:solidFill>
                <a:effectLst>
                  <a:outerShdw blurRad="38100" dist="38100" dir="2700000" algn="tl">
                    <a:srgbClr val="000000"/>
                  </a:outerShdw>
                </a:effectLst>
                <a:latin typeface="Garamond" pitchFamily="18" charset="0"/>
              </a:rPr>
              <a:t>Nedir</a:t>
            </a:r>
            <a:r>
              <a:rPr lang="en-GB" b="1" dirty="0">
                <a:solidFill>
                  <a:srgbClr val="E5E5FF"/>
                </a:solidFill>
                <a:effectLst>
                  <a:outerShdw blurRad="38100" dist="38100" dir="2700000" algn="tl">
                    <a:srgbClr val="000000"/>
                  </a:outerShdw>
                </a:effectLst>
                <a:latin typeface="Garamond" pitchFamily="18" charset="0"/>
              </a:rPr>
              <a:t> Bu </a:t>
            </a:r>
            <a:r>
              <a:rPr lang="en-GB" b="1" dirty="0" err="1">
                <a:solidFill>
                  <a:srgbClr val="E5E5FF"/>
                </a:solidFill>
                <a:effectLst>
                  <a:outerShdw blurRad="38100" dist="38100" dir="2700000" algn="tl">
                    <a:srgbClr val="000000"/>
                  </a:outerShdw>
                </a:effectLst>
                <a:latin typeface="Garamond" pitchFamily="18" charset="0"/>
              </a:rPr>
              <a:t>Olumsuz</a:t>
            </a:r>
            <a:r>
              <a:rPr lang="en-GB" b="1" dirty="0">
                <a:solidFill>
                  <a:srgbClr val="E5E5FF"/>
                </a:solidFill>
                <a:effectLst>
                  <a:outerShdw blurRad="38100" dist="38100" dir="2700000" algn="tl">
                    <a:srgbClr val="000000"/>
                  </a:outerShdw>
                </a:effectLst>
                <a:latin typeface="Garamond" pitchFamily="18" charset="0"/>
              </a:rPr>
              <a:t> </a:t>
            </a:r>
            <a:r>
              <a:rPr lang="en-GB" b="1" dirty="0" err="1">
                <a:solidFill>
                  <a:srgbClr val="E5E5FF"/>
                </a:solidFill>
                <a:effectLst>
                  <a:outerShdw blurRad="38100" dist="38100" dir="2700000" algn="tl">
                    <a:srgbClr val="000000"/>
                  </a:outerShdw>
                </a:effectLst>
                <a:latin typeface="Garamond" pitchFamily="18" charset="0"/>
              </a:rPr>
              <a:t>Eylemler</a:t>
            </a:r>
            <a:r>
              <a:rPr lang="en-GB" b="1" dirty="0">
                <a:solidFill>
                  <a:srgbClr val="E5E5FF"/>
                </a:solidFill>
                <a:effectLst>
                  <a:outerShdw blurRad="38100" dist="38100" dir="2700000" algn="tl">
                    <a:srgbClr val="000000"/>
                  </a:outerShdw>
                </a:effectLst>
                <a:latin typeface="Garamond" pitchFamily="18" charset="0"/>
              </a:rPr>
              <a:t>?</a:t>
            </a: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r>
              <a:rPr lang="en-GB" sz="3200" b="1" dirty="0">
                <a:latin typeface="Garamond" pitchFamily="18" charset="0"/>
              </a:rPr>
              <a:t>1. </a:t>
            </a:r>
            <a:r>
              <a:rPr lang="en-GB" b="1" dirty="0" err="1">
                <a:latin typeface="Garamond" pitchFamily="18" charset="0"/>
              </a:rPr>
              <a:t>Güçsüz</a:t>
            </a:r>
            <a:r>
              <a:rPr lang="en-GB" b="1" dirty="0">
                <a:latin typeface="Garamond" pitchFamily="18" charset="0"/>
              </a:rPr>
              <a:t> </a:t>
            </a:r>
            <a:r>
              <a:rPr lang="en-GB" b="1" dirty="0" err="1">
                <a:latin typeface="Garamond" pitchFamily="18" charset="0"/>
              </a:rPr>
              <a:t>öğrencileri</a:t>
            </a:r>
            <a:r>
              <a:rPr lang="en-GB" b="1" dirty="0">
                <a:latin typeface="Garamond" pitchFamily="18" charset="0"/>
              </a:rPr>
              <a:t> </a:t>
            </a:r>
            <a:r>
              <a:rPr lang="en-GB" b="1" dirty="0" err="1">
                <a:latin typeface="Garamond" pitchFamily="18" charset="0"/>
              </a:rPr>
              <a:t>dövme</a:t>
            </a:r>
            <a:r>
              <a:rPr lang="en-GB" b="1" dirty="0">
                <a:latin typeface="Garamond" pitchFamily="18" charset="0"/>
              </a:rPr>
              <a:t>, </a:t>
            </a:r>
            <a:r>
              <a:rPr lang="en-GB" b="1" dirty="0" err="1">
                <a:latin typeface="Garamond" pitchFamily="18" charset="0"/>
              </a:rPr>
              <a:t>tekme</a:t>
            </a:r>
            <a:r>
              <a:rPr lang="en-GB" b="1" dirty="0">
                <a:latin typeface="Garamond" pitchFamily="18" charset="0"/>
              </a:rPr>
              <a:t> </a:t>
            </a:r>
            <a:r>
              <a:rPr lang="en-GB" b="1" dirty="0" err="1">
                <a:latin typeface="Garamond" pitchFamily="18" charset="0"/>
              </a:rPr>
              <a:t>ya</a:t>
            </a:r>
            <a:r>
              <a:rPr lang="en-GB" b="1" dirty="0">
                <a:latin typeface="Garamond" pitchFamily="18" charset="0"/>
              </a:rPr>
              <a:t> da </a:t>
            </a:r>
            <a:r>
              <a:rPr lang="en-GB" b="1" dirty="0" err="1">
                <a:latin typeface="Garamond" pitchFamily="18" charset="0"/>
              </a:rPr>
              <a:t>tokat</a:t>
            </a:r>
            <a:r>
              <a:rPr lang="en-GB" b="1" dirty="0">
                <a:latin typeface="Garamond" pitchFamily="18" charset="0"/>
              </a:rPr>
              <a:t> </a:t>
            </a:r>
            <a:r>
              <a:rPr lang="en-GB" b="1" dirty="0" err="1">
                <a:latin typeface="Garamond" pitchFamily="18" charset="0"/>
              </a:rPr>
              <a:t>atma</a:t>
            </a:r>
            <a:r>
              <a:rPr lang="en-GB" b="1" dirty="0">
                <a:latin typeface="Garamond" pitchFamily="18" charset="0"/>
              </a:rPr>
              <a:t>.</a:t>
            </a:r>
            <a:br>
              <a:rPr lang="en-GB" b="1" dirty="0">
                <a:latin typeface="Garamond" pitchFamily="18" charset="0"/>
              </a:rPr>
            </a:br>
            <a:r>
              <a:rPr lang="en-GB" b="1" dirty="0">
                <a:latin typeface="Garamond" pitchFamily="18" charset="0"/>
              </a:rPr>
              <a:t>2. </a:t>
            </a:r>
            <a:r>
              <a:rPr lang="en-GB" b="1" dirty="0" err="1">
                <a:latin typeface="Garamond" pitchFamily="18" charset="0"/>
              </a:rPr>
              <a:t>İtme</a:t>
            </a:r>
            <a:r>
              <a:rPr lang="en-GB" b="1" dirty="0">
                <a:latin typeface="Garamond" pitchFamily="18" charset="0"/>
              </a:rPr>
              <a:t>- </a:t>
            </a:r>
            <a:r>
              <a:rPr lang="en-GB" b="1" dirty="0" err="1">
                <a:latin typeface="Garamond" pitchFamily="18" charset="0"/>
              </a:rPr>
              <a:t>çekme</a:t>
            </a:r>
            <a:r>
              <a:rPr lang="en-GB" b="1" dirty="0">
                <a:latin typeface="Garamond" pitchFamily="18" charset="0"/>
              </a:rPr>
              <a:t>- </a:t>
            </a:r>
            <a:r>
              <a:rPr lang="en-GB" b="1" dirty="0" err="1">
                <a:latin typeface="Garamond" pitchFamily="18" charset="0"/>
              </a:rPr>
              <a:t>dürtme</a:t>
            </a:r>
            <a:r>
              <a:rPr lang="en-GB" b="1" dirty="0">
                <a:latin typeface="Garamond" pitchFamily="18" charset="0"/>
              </a:rPr>
              <a:t>  </a:t>
            </a:r>
            <a:r>
              <a:rPr lang="en-GB" b="1" dirty="0" err="1">
                <a:latin typeface="Garamond" pitchFamily="18" charset="0"/>
              </a:rPr>
              <a:t>biçiminde</a:t>
            </a:r>
            <a:r>
              <a:rPr lang="en-GB" b="1" dirty="0">
                <a:latin typeface="Garamond" pitchFamily="18" charset="0"/>
              </a:rPr>
              <a:t> </a:t>
            </a:r>
            <a:r>
              <a:rPr lang="en-GB" b="1" dirty="0" err="1">
                <a:latin typeface="Garamond" pitchFamily="18" charset="0"/>
              </a:rPr>
              <a:t>fiziksel</a:t>
            </a:r>
            <a:r>
              <a:rPr lang="en-GB" b="1" dirty="0">
                <a:latin typeface="Garamond" pitchFamily="18" charset="0"/>
              </a:rPr>
              <a:t> </a:t>
            </a:r>
            <a:r>
              <a:rPr lang="en-GB" b="1" dirty="0" err="1">
                <a:latin typeface="Garamond" pitchFamily="18" charset="0"/>
              </a:rPr>
              <a:t>tacizde</a:t>
            </a:r>
            <a:r>
              <a:rPr lang="en-GB" b="1" dirty="0">
                <a:latin typeface="Garamond" pitchFamily="18" charset="0"/>
              </a:rPr>
              <a:t> </a:t>
            </a:r>
            <a:r>
              <a:rPr lang="en-GB" b="1" dirty="0" err="1">
                <a:latin typeface="Garamond" pitchFamily="18" charset="0"/>
              </a:rPr>
              <a:t>bulunma</a:t>
            </a:r>
            <a:r>
              <a:rPr lang="en-GB" b="1" dirty="0">
                <a:latin typeface="Garamond" pitchFamily="18" charset="0"/>
              </a:rPr>
              <a:t>.</a:t>
            </a:r>
            <a:br>
              <a:rPr lang="en-GB" b="1" dirty="0">
                <a:latin typeface="Garamond" pitchFamily="18" charset="0"/>
              </a:rPr>
            </a:br>
            <a:r>
              <a:rPr lang="en-GB" b="1" dirty="0">
                <a:latin typeface="Garamond" pitchFamily="18" charset="0"/>
              </a:rPr>
              <a:t>3. </a:t>
            </a:r>
            <a:r>
              <a:rPr lang="en-GB" b="1" dirty="0" err="1">
                <a:latin typeface="Garamond" pitchFamily="18" charset="0"/>
              </a:rPr>
              <a:t>Okulun</a:t>
            </a:r>
            <a:r>
              <a:rPr lang="en-GB" b="1" dirty="0">
                <a:latin typeface="Garamond" pitchFamily="18" charset="0"/>
              </a:rPr>
              <a:t> </a:t>
            </a:r>
            <a:r>
              <a:rPr lang="en-GB" b="1" dirty="0" err="1">
                <a:latin typeface="Garamond" pitchFamily="18" charset="0"/>
              </a:rPr>
              <a:t>içinde</a:t>
            </a:r>
            <a:r>
              <a:rPr lang="en-GB" b="1" dirty="0">
                <a:latin typeface="Garamond" pitchFamily="18" charset="0"/>
              </a:rPr>
              <a:t>, </a:t>
            </a:r>
            <a:r>
              <a:rPr lang="en-GB" b="1" dirty="0" err="1">
                <a:latin typeface="Garamond" pitchFamily="18" charset="0"/>
              </a:rPr>
              <a:t>dışında</a:t>
            </a:r>
            <a:r>
              <a:rPr lang="en-GB" b="1" dirty="0">
                <a:latin typeface="Garamond" pitchFamily="18" charset="0"/>
              </a:rPr>
              <a:t> </a:t>
            </a:r>
            <a:r>
              <a:rPr lang="en-GB" b="1" dirty="0" err="1">
                <a:latin typeface="Garamond" pitchFamily="18" charset="0"/>
              </a:rPr>
              <a:t>veya</a:t>
            </a:r>
            <a:r>
              <a:rPr lang="en-GB" b="1" dirty="0">
                <a:latin typeface="Garamond" pitchFamily="18" charset="0"/>
              </a:rPr>
              <a:t> </a:t>
            </a:r>
            <a:r>
              <a:rPr lang="en-GB" b="1" dirty="0" err="1">
                <a:latin typeface="Garamond" pitchFamily="18" charset="0"/>
              </a:rPr>
              <a:t>yakın</a:t>
            </a:r>
            <a:r>
              <a:rPr lang="en-GB" b="1" dirty="0">
                <a:latin typeface="Garamond" pitchFamily="18" charset="0"/>
              </a:rPr>
              <a:t> </a:t>
            </a:r>
            <a:r>
              <a:rPr lang="en-GB" b="1" dirty="0" err="1">
                <a:latin typeface="Garamond" pitchFamily="18" charset="0"/>
              </a:rPr>
              <a:t>çevrede</a:t>
            </a:r>
            <a:r>
              <a:rPr lang="en-GB" b="1" dirty="0">
                <a:latin typeface="Garamond" pitchFamily="18" charset="0"/>
              </a:rPr>
              <a:t> </a:t>
            </a:r>
            <a:r>
              <a:rPr lang="en-GB" b="1" dirty="0" err="1">
                <a:latin typeface="Garamond" pitchFamily="18" charset="0"/>
              </a:rPr>
              <a:t>korkutma</a:t>
            </a:r>
            <a:r>
              <a:rPr lang="en-GB" b="1" dirty="0">
                <a:latin typeface="Garamond" pitchFamily="18" charset="0"/>
              </a:rPr>
              <a:t>.</a:t>
            </a:r>
            <a:br>
              <a:rPr lang="en-GB" b="1" dirty="0">
                <a:latin typeface="Garamond" pitchFamily="18" charset="0"/>
              </a:rPr>
            </a:br>
            <a:r>
              <a:rPr lang="en-GB" b="1" dirty="0">
                <a:latin typeface="Garamond" pitchFamily="18" charset="0"/>
              </a:rPr>
              <a:t>4. </a:t>
            </a:r>
            <a:r>
              <a:rPr lang="en-GB" b="1" dirty="0" err="1">
                <a:latin typeface="Garamond" pitchFamily="18" charset="0"/>
              </a:rPr>
              <a:t>Dalga</a:t>
            </a:r>
            <a:r>
              <a:rPr lang="en-GB" b="1" dirty="0">
                <a:latin typeface="Garamond" pitchFamily="18" charset="0"/>
              </a:rPr>
              <a:t> </a:t>
            </a:r>
            <a:r>
              <a:rPr lang="en-GB" b="1" dirty="0" err="1">
                <a:latin typeface="Garamond" pitchFamily="18" charset="0"/>
              </a:rPr>
              <a:t>geçme</a:t>
            </a:r>
            <a:r>
              <a:rPr lang="en-GB" b="1" dirty="0">
                <a:latin typeface="Garamond" pitchFamily="18" charset="0"/>
              </a:rPr>
              <a:t>, </a:t>
            </a:r>
            <a:r>
              <a:rPr lang="en-GB" b="1" dirty="0" err="1">
                <a:latin typeface="Garamond" pitchFamily="18" charset="0"/>
              </a:rPr>
              <a:t>alay</a:t>
            </a:r>
            <a:r>
              <a:rPr lang="en-GB" b="1" dirty="0">
                <a:latin typeface="Garamond" pitchFamily="18" charset="0"/>
              </a:rPr>
              <a:t> </a:t>
            </a:r>
            <a:r>
              <a:rPr lang="en-GB" b="1" dirty="0" err="1">
                <a:latin typeface="Garamond" pitchFamily="18" charset="0"/>
              </a:rPr>
              <a:t>etme</a:t>
            </a:r>
            <a:r>
              <a:rPr lang="en-GB" b="1" dirty="0">
                <a:latin typeface="Garamond" pitchFamily="18" charset="0"/>
              </a:rPr>
              <a:t>, </a:t>
            </a:r>
            <a:r>
              <a:rPr lang="en-GB" b="1" dirty="0" err="1">
                <a:latin typeface="Garamond" pitchFamily="18" charset="0"/>
              </a:rPr>
              <a:t>kızdırma</a:t>
            </a:r>
            <a:r>
              <a:rPr lang="en-GB" b="1" dirty="0">
                <a:latin typeface="Garamond" pitchFamily="18" charset="0"/>
              </a:rPr>
              <a:t>, </a:t>
            </a:r>
            <a:r>
              <a:rPr lang="en-GB" b="1" dirty="0" err="1">
                <a:latin typeface="Garamond" pitchFamily="18" charset="0"/>
              </a:rPr>
              <a:t>sözel</a:t>
            </a:r>
            <a:r>
              <a:rPr lang="en-GB" b="1" dirty="0">
                <a:latin typeface="Garamond" pitchFamily="18" charset="0"/>
              </a:rPr>
              <a:t> </a:t>
            </a:r>
            <a:r>
              <a:rPr lang="en-GB" b="1" dirty="0" err="1">
                <a:latin typeface="Garamond" pitchFamily="18" charset="0"/>
              </a:rPr>
              <a:t>sataşma</a:t>
            </a:r>
            <a:r>
              <a:rPr lang="en-GB" b="1" dirty="0">
                <a:latin typeface="Garamond" pitchFamily="18" charset="0"/>
              </a:rPr>
              <a:t>, </a:t>
            </a:r>
            <a:r>
              <a:rPr lang="en-GB" b="1" dirty="0" err="1">
                <a:latin typeface="Garamond" pitchFamily="18" charset="0"/>
              </a:rPr>
              <a:t>tacizde</a:t>
            </a:r>
            <a:r>
              <a:rPr lang="en-GB" b="1" dirty="0">
                <a:latin typeface="Garamond" pitchFamily="18" charset="0"/>
              </a:rPr>
              <a:t> </a:t>
            </a:r>
            <a:r>
              <a:rPr lang="en-GB" b="1" dirty="0" err="1">
                <a:latin typeface="Garamond" pitchFamily="18" charset="0"/>
              </a:rPr>
              <a:t>bulunma</a:t>
            </a:r>
            <a:r>
              <a:rPr lang="en-GB" b="1" dirty="0">
                <a:latin typeface="Garamond" pitchFamily="18" charset="0"/>
              </a:rPr>
              <a:t>.( </a:t>
            </a:r>
            <a:r>
              <a:rPr lang="en-GB" b="1" dirty="0" err="1">
                <a:latin typeface="Garamond" pitchFamily="18" charset="0"/>
              </a:rPr>
              <a:t>buna</a:t>
            </a:r>
            <a:r>
              <a:rPr lang="en-GB" b="1" dirty="0">
                <a:latin typeface="Garamond" pitchFamily="18" charset="0"/>
              </a:rPr>
              <a:t>  </a:t>
            </a:r>
            <a:r>
              <a:rPr lang="en-GB" b="1" dirty="0" err="1">
                <a:latin typeface="Garamond" pitchFamily="18" charset="0"/>
              </a:rPr>
              <a:t>dokunma</a:t>
            </a:r>
            <a:r>
              <a:rPr lang="en-GB" b="1" dirty="0">
                <a:latin typeface="Garamond" pitchFamily="18" charset="0"/>
              </a:rPr>
              <a:t> o </a:t>
            </a:r>
            <a:r>
              <a:rPr lang="en-GB" b="1" dirty="0" err="1">
                <a:latin typeface="Garamond" pitchFamily="18" charset="0"/>
              </a:rPr>
              <a:t>pis</a:t>
            </a:r>
            <a:r>
              <a:rPr lang="en-GB" b="1" dirty="0">
                <a:latin typeface="Garamond" pitchFamily="18" charset="0"/>
              </a:rPr>
              <a:t> vb.)</a:t>
            </a:r>
            <a:br>
              <a:rPr lang="en-GB" b="1" dirty="0">
                <a:latin typeface="Garamond" pitchFamily="18" charset="0"/>
              </a:rPr>
            </a:br>
            <a:r>
              <a:rPr lang="en-GB" b="1" dirty="0">
                <a:latin typeface="Garamond" pitchFamily="18" charset="0"/>
              </a:rPr>
              <a:t>5. </a:t>
            </a:r>
            <a:r>
              <a:rPr lang="en-GB" b="1" dirty="0" err="1">
                <a:latin typeface="Garamond" pitchFamily="18" charset="0"/>
              </a:rPr>
              <a:t>Kötü</a:t>
            </a:r>
            <a:r>
              <a:rPr lang="en-GB" b="1" dirty="0">
                <a:latin typeface="Garamond" pitchFamily="18" charset="0"/>
              </a:rPr>
              <a:t> </a:t>
            </a:r>
            <a:r>
              <a:rPr lang="en-GB" b="1" dirty="0" err="1">
                <a:latin typeface="Garamond" pitchFamily="18" charset="0"/>
              </a:rPr>
              <a:t>isimler</a:t>
            </a:r>
            <a:r>
              <a:rPr lang="en-GB" b="1" dirty="0">
                <a:latin typeface="Garamond" pitchFamily="18" charset="0"/>
              </a:rPr>
              <a:t> </a:t>
            </a:r>
            <a:r>
              <a:rPr lang="en-GB" b="1" dirty="0" err="1">
                <a:latin typeface="Garamond" pitchFamily="18" charset="0"/>
              </a:rPr>
              <a:t>takma</a:t>
            </a:r>
            <a:r>
              <a:rPr lang="en-GB" b="1" dirty="0">
                <a:latin typeface="Garamond" pitchFamily="18" charset="0"/>
              </a:rPr>
              <a:t> (</a:t>
            </a:r>
            <a:r>
              <a:rPr lang="en-GB" b="1" dirty="0" err="1">
                <a:latin typeface="Garamond" pitchFamily="18" charset="0"/>
              </a:rPr>
              <a:t>ezik</a:t>
            </a:r>
            <a:r>
              <a:rPr lang="en-GB" b="1" dirty="0">
                <a:latin typeface="Garamond" pitchFamily="18" charset="0"/>
              </a:rPr>
              <a:t>, </a:t>
            </a:r>
            <a:r>
              <a:rPr lang="en-GB" b="1" dirty="0" err="1">
                <a:latin typeface="Garamond" pitchFamily="18" charset="0"/>
              </a:rPr>
              <a:t>kız</a:t>
            </a:r>
            <a:r>
              <a:rPr lang="en-GB" b="1" dirty="0">
                <a:latin typeface="Garamond" pitchFamily="18" charset="0"/>
              </a:rPr>
              <a:t>, </a:t>
            </a:r>
            <a:r>
              <a:rPr lang="en-GB" b="1" dirty="0" err="1">
                <a:latin typeface="Garamond" pitchFamily="18" charset="0"/>
              </a:rPr>
              <a:t>topik</a:t>
            </a:r>
            <a:r>
              <a:rPr lang="en-GB" b="1" dirty="0">
                <a:latin typeface="Garamond" pitchFamily="18" charset="0"/>
              </a:rPr>
              <a:t>, </a:t>
            </a:r>
            <a:r>
              <a:rPr lang="en-GB" b="1" dirty="0" err="1">
                <a:latin typeface="Garamond" pitchFamily="18" charset="0"/>
              </a:rPr>
              <a:t>aptal</a:t>
            </a:r>
            <a:r>
              <a:rPr lang="en-GB" b="1" dirty="0">
                <a:latin typeface="Garamond" pitchFamily="18" charset="0"/>
              </a:rPr>
              <a:t>, </a:t>
            </a:r>
            <a:r>
              <a:rPr lang="en-GB" b="1" dirty="0" err="1">
                <a:latin typeface="Garamond" pitchFamily="18" charset="0"/>
              </a:rPr>
              <a:t>gıdım</a:t>
            </a:r>
            <a:r>
              <a:rPr lang="en-GB" b="1" dirty="0">
                <a:latin typeface="Garamond" pitchFamily="18" charset="0"/>
              </a:rPr>
              <a:t>, </a:t>
            </a:r>
            <a:r>
              <a:rPr lang="en-GB" b="1" dirty="0" err="1">
                <a:latin typeface="Garamond" pitchFamily="18" charset="0"/>
              </a:rPr>
              <a:t>kocakafa</a:t>
            </a:r>
            <a:r>
              <a:rPr lang="en-GB" b="1" dirty="0">
                <a:latin typeface="Garamond" pitchFamily="18" charset="0"/>
              </a:rPr>
              <a:t>, </a:t>
            </a:r>
            <a:r>
              <a:rPr lang="en-GB" b="1" dirty="0" err="1">
                <a:latin typeface="Garamond" pitchFamily="18" charset="0"/>
              </a:rPr>
              <a:t>dörtgöz</a:t>
            </a:r>
            <a:r>
              <a:rPr lang="en-GB" b="1" dirty="0">
                <a:latin typeface="Garamond" pitchFamily="18" charset="0"/>
              </a:rPr>
              <a:t>, </a:t>
            </a:r>
            <a:r>
              <a:rPr lang="en-GB" b="1" dirty="0" err="1">
                <a:latin typeface="Garamond" pitchFamily="18" charset="0"/>
              </a:rPr>
              <a:t>şişko</a:t>
            </a:r>
            <a:r>
              <a:rPr lang="en-GB" b="1" dirty="0">
                <a:latin typeface="Garamond" pitchFamily="18" charset="0"/>
              </a:rPr>
              <a:t> vb.)</a:t>
            </a:r>
            <a:br>
              <a:rPr lang="en-GB" b="1" dirty="0">
                <a:latin typeface="Garamond" pitchFamily="18" charset="0"/>
              </a:rPr>
            </a:br>
            <a:r>
              <a:rPr lang="en-GB" b="1" dirty="0">
                <a:latin typeface="Garamond" pitchFamily="18" charset="0"/>
              </a:rPr>
              <a:t>6. </a:t>
            </a:r>
            <a:r>
              <a:rPr lang="en-GB" b="1" dirty="0" err="1">
                <a:latin typeface="Garamond" pitchFamily="18" charset="0"/>
              </a:rPr>
              <a:t>Çocuğa</a:t>
            </a:r>
            <a:r>
              <a:rPr lang="en-GB" b="1" dirty="0">
                <a:latin typeface="Garamond" pitchFamily="18" charset="0"/>
              </a:rPr>
              <a:t> </a:t>
            </a:r>
            <a:r>
              <a:rPr lang="en-GB" b="1" dirty="0" err="1">
                <a:latin typeface="Garamond" pitchFamily="18" charset="0"/>
              </a:rPr>
              <a:t>veya</a:t>
            </a:r>
            <a:r>
              <a:rPr lang="en-GB" b="1" dirty="0">
                <a:latin typeface="Garamond" pitchFamily="18" charset="0"/>
              </a:rPr>
              <a:t> </a:t>
            </a:r>
            <a:r>
              <a:rPr lang="en-GB" b="1" dirty="0" err="1">
                <a:latin typeface="Garamond" pitchFamily="18" charset="0"/>
              </a:rPr>
              <a:t>ailesine</a:t>
            </a:r>
            <a:r>
              <a:rPr lang="en-GB" b="1" dirty="0">
                <a:latin typeface="Garamond" pitchFamily="18" charset="0"/>
              </a:rPr>
              <a:t> </a:t>
            </a:r>
            <a:r>
              <a:rPr lang="en-GB" b="1" dirty="0" err="1">
                <a:latin typeface="Garamond" pitchFamily="18" charset="0"/>
              </a:rPr>
              <a:t>hakaret</a:t>
            </a:r>
            <a:r>
              <a:rPr lang="en-GB" b="1" dirty="0">
                <a:latin typeface="Garamond" pitchFamily="18" charset="0"/>
              </a:rPr>
              <a:t> </a:t>
            </a:r>
            <a:r>
              <a:rPr lang="en-GB" b="1" dirty="0" err="1">
                <a:latin typeface="Garamond" pitchFamily="18" charset="0"/>
              </a:rPr>
              <a:t>etme</a:t>
            </a:r>
            <a:r>
              <a:rPr lang="en-GB" b="1" dirty="0">
                <a:latin typeface="Garamond" pitchFamily="18" charset="0"/>
              </a:rPr>
              <a:t>, </a:t>
            </a:r>
            <a:r>
              <a:rPr lang="en-GB" b="1" dirty="0" err="1">
                <a:latin typeface="Garamond" pitchFamily="18" charset="0"/>
              </a:rPr>
              <a:t>küçük</a:t>
            </a:r>
            <a:r>
              <a:rPr lang="en-GB" b="1" dirty="0">
                <a:latin typeface="Garamond" pitchFamily="18" charset="0"/>
              </a:rPr>
              <a:t> </a:t>
            </a:r>
            <a:r>
              <a:rPr lang="en-GB" b="1" dirty="0" err="1">
                <a:latin typeface="Garamond" pitchFamily="18" charset="0"/>
              </a:rPr>
              <a:t>düşürme</a:t>
            </a:r>
            <a:r>
              <a:rPr lang="en-GB" b="1" dirty="0">
                <a:latin typeface="Garamond" pitchFamily="18" charset="0"/>
              </a:rPr>
              <a:t>.</a:t>
            </a:r>
            <a:br>
              <a:rPr lang="en-GB" b="1" dirty="0">
                <a:latin typeface="Garamond" pitchFamily="18" charset="0"/>
              </a:rPr>
            </a:br>
            <a:r>
              <a:rPr lang="en-GB" b="1" dirty="0">
                <a:latin typeface="Garamond" pitchFamily="18" charset="0"/>
              </a:rPr>
              <a:t>7. </a:t>
            </a:r>
            <a:r>
              <a:rPr lang="en-GB" b="1" dirty="0" err="1">
                <a:latin typeface="Garamond" pitchFamily="18" charset="0"/>
              </a:rPr>
              <a:t>Mağdurlar</a:t>
            </a:r>
            <a:r>
              <a:rPr lang="en-GB" b="1" dirty="0">
                <a:latin typeface="Garamond" pitchFamily="18" charset="0"/>
              </a:rPr>
              <a:t> </a:t>
            </a:r>
            <a:r>
              <a:rPr lang="en-GB" b="1" dirty="0" err="1">
                <a:latin typeface="Garamond" pitchFamily="18" charset="0"/>
              </a:rPr>
              <a:t>hakkında</a:t>
            </a:r>
            <a:r>
              <a:rPr lang="en-GB" b="1" dirty="0">
                <a:latin typeface="Garamond" pitchFamily="18" charset="0"/>
              </a:rPr>
              <a:t> </a:t>
            </a:r>
            <a:r>
              <a:rPr lang="en-GB" b="1" dirty="0" err="1">
                <a:latin typeface="Garamond" pitchFamily="18" charset="0"/>
              </a:rPr>
              <a:t>yalan</a:t>
            </a:r>
            <a:r>
              <a:rPr lang="en-GB" b="1" dirty="0">
                <a:latin typeface="Garamond" pitchFamily="18" charset="0"/>
              </a:rPr>
              <a:t> </a:t>
            </a:r>
            <a:r>
              <a:rPr lang="en-GB" b="1" dirty="0" err="1">
                <a:latin typeface="Garamond" pitchFamily="18" charset="0"/>
              </a:rPr>
              <a:t>veya</a:t>
            </a:r>
            <a:r>
              <a:rPr lang="en-GB" b="1" dirty="0">
                <a:latin typeface="Garamond" pitchFamily="18" charset="0"/>
              </a:rPr>
              <a:t> </a:t>
            </a:r>
            <a:r>
              <a:rPr lang="en-GB" b="1" dirty="0" err="1">
                <a:latin typeface="Garamond" pitchFamily="18" charset="0"/>
              </a:rPr>
              <a:t>yanlış</a:t>
            </a:r>
            <a:r>
              <a:rPr lang="en-GB" b="1" dirty="0">
                <a:latin typeface="Garamond" pitchFamily="18" charset="0"/>
              </a:rPr>
              <a:t> </a:t>
            </a:r>
            <a:r>
              <a:rPr lang="en-GB" b="1" dirty="0" err="1">
                <a:latin typeface="Garamond" pitchFamily="18" charset="0"/>
              </a:rPr>
              <a:t>söylentiler</a:t>
            </a:r>
            <a:r>
              <a:rPr lang="en-GB" b="1" dirty="0">
                <a:latin typeface="Garamond" pitchFamily="18" charset="0"/>
              </a:rPr>
              <a:t> </a:t>
            </a:r>
            <a:r>
              <a:rPr lang="en-GB" b="1" dirty="0" err="1">
                <a:latin typeface="Garamond" pitchFamily="18" charset="0"/>
              </a:rPr>
              <a:t>çıkarma</a:t>
            </a:r>
            <a:r>
              <a:rPr lang="en-GB" b="1" dirty="0">
                <a:latin typeface="Garamond" pitchFamily="18" charset="0"/>
              </a:rPr>
              <a:t>.( </a:t>
            </a:r>
            <a:r>
              <a:rPr lang="en-GB" b="1" dirty="0" err="1">
                <a:latin typeface="Garamond" pitchFamily="18" charset="0"/>
              </a:rPr>
              <a:t>saçlarında</a:t>
            </a:r>
            <a:r>
              <a:rPr lang="en-GB" b="1" dirty="0">
                <a:latin typeface="Garamond" pitchFamily="18" charset="0"/>
              </a:rPr>
              <a:t> bit </a:t>
            </a:r>
            <a:r>
              <a:rPr lang="en-GB" b="1" dirty="0" err="1">
                <a:latin typeface="Garamond" pitchFamily="18" charset="0"/>
              </a:rPr>
              <a:t>var</a:t>
            </a:r>
            <a:r>
              <a:rPr lang="en-GB" b="1" dirty="0">
                <a:latin typeface="Garamond" pitchFamily="18" charset="0"/>
              </a:rPr>
              <a:t>, </a:t>
            </a:r>
            <a:r>
              <a:rPr lang="en-GB" b="1" dirty="0" err="1">
                <a:latin typeface="Garamond" pitchFamily="18" charset="0"/>
              </a:rPr>
              <a:t>tuvaletten</a:t>
            </a:r>
            <a:r>
              <a:rPr lang="en-GB" b="1" dirty="0">
                <a:latin typeface="Garamond" pitchFamily="18" charset="0"/>
              </a:rPr>
              <a:t> </a:t>
            </a:r>
            <a:r>
              <a:rPr lang="en-GB" b="1" dirty="0" err="1">
                <a:latin typeface="Garamond" pitchFamily="18" charset="0"/>
              </a:rPr>
              <a:t>çıkınca</a:t>
            </a:r>
            <a:r>
              <a:rPr lang="en-GB" b="1" dirty="0">
                <a:latin typeface="Garamond" pitchFamily="18" charset="0"/>
              </a:rPr>
              <a:t> </a:t>
            </a:r>
            <a:r>
              <a:rPr lang="en-GB" b="1" dirty="0" err="1">
                <a:latin typeface="Garamond" pitchFamily="18" charset="0"/>
              </a:rPr>
              <a:t>ellerini</a:t>
            </a:r>
            <a:r>
              <a:rPr lang="en-GB" b="1" dirty="0">
                <a:latin typeface="Garamond" pitchFamily="18" charset="0"/>
              </a:rPr>
              <a:t> </a:t>
            </a:r>
            <a:r>
              <a:rPr lang="en-GB" b="1" dirty="0" err="1">
                <a:latin typeface="Garamond" pitchFamily="18" charset="0"/>
              </a:rPr>
              <a:t>yıkamıyor</a:t>
            </a:r>
            <a:r>
              <a:rPr lang="en-GB" b="1" dirty="0">
                <a:latin typeface="Garamond" pitchFamily="18" charset="0"/>
              </a:rPr>
              <a:t> vb.)</a:t>
            </a:r>
            <a:br>
              <a:rPr lang="en-GB" b="1" dirty="0">
                <a:latin typeface="Garamond" pitchFamily="18" charset="0"/>
              </a:rPr>
            </a:br>
            <a:r>
              <a:rPr lang="en-GB" b="1" dirty="0">
                <a:latin typeface="Garamond" pitchFamily="18" charset="0"/>
              </a:rPr>
              <a:t>8. </a:t>
            </a:r>
            <a:r>
              <a:rPr lang="en-GB" b="1" dirty="0" err="1">
                <a:latin typeface="Garamond" pitchFamily="18" charset="0"/>
              </a:rPr>
              <a:t>Çeşitli</a:t>
            </a:r>
            <a:r>
              <a:rPr lang="en-GB" b="1" dirty="0">
                <a:latin typeface="Garamond" pitchFamily="18" charset="0"/>
              </a:rPr>
              <a:t> </a:t>
            </a:r>
            <a:r>
              <a:rPr lang="en-GB" b="1" dirty="0" err="1">
                <a:latin typeface="Garamond" pitchFamily="18" charset="0"/>
              </a:rPr>
              <a:t>yerlere</a:t>
            </a:r>
            <a:r>
              <a:rPr lang="en-GB" b="1" dirty="0">
                <a:latin typeface="Garamond" pitchFamily="18" charset="0"/>
              </a:rPr>
              <a:t> </a:t>
            </a:r>
            <a:r>
              <a:rPr lang="en-GB" b="1" dirty="0" err="1">
                <a:latin typeface="Garamond" pitchFamily="18" charset="0"/>
              </a:rPr>
              <a:t>mağdurlar</a:t>
            </a:r>
            <a:r>
              <a:rPr lang="en-GB" b="1" dirty="0">
                <a:latin typeface="Garamond" pitchFamily="18" charset="0"/>
              </a:rPr>
              <a:t> </a:t>
            </a:r>
            <a:r>
              <a:rPr lang="en-GB" b="1" dirty="0" err="1">
                <a:latin typeface="Garamond" pitchFamily="18" charset="0"/>
              </a:rPr>
              <a:t>hakkında</a:t>
            </a:r>
            <a:r>
              <a:rPr lang="en-GB" b="1" dirty="0">
                <a:latin typeface="Garamond" pitchFamily="18" charset="0"/>
              </a:rPr>
              <a:t> </a:t>
            </a:r>
            <a:r>
              <a:rPr lang="en-GB" b="1" dirty="0" err="1">
                <a:latin typeface="Garamond" pitchFamily="18" charset="0"/>
              </a:rPr>
              <a:t>çirkin</a:t>
            </a:r>
            <a:r>
              <a:rPr lang="en-GB" b="1" dirty="0">
                <a:latin typeface="Garamond" pitchFamily="18" charset="0"/>
              </a:rPr>
              <a:t> </a:t>
            </a:r>
            <a:r>
              <a:rPr lang="en-GB" b="1" dirty="0" err="1">
                <a:latin typeface="Garamond" pitchFamily="18" charset="0"/>
              </a:rPr>
              <a:t>sözler</a:t>
            </a:r>
            <a:r>
              <a:rPr lang="en-GB" b="1" dirty="0">
                <a:latin typeface="Garamond" pitchFamily="18" charset="0"/>
              </a:rPr>
              <a:t> </a:t>
            </a:r>
            <a:r>
              <a:rPr lang="en-GB" b="1" dirty="0" err="1">
                <a:latin typeface="Garamond" pitchFamily="18" charset="0"/>
              </a:rPr>
              <a:t>yazma</a:t>
            </a:r>
            <a:r>
              <a:rPr lang="en-GB" b="1" dirty="0">
                <a:latin typeface="Garamond" pitchFamily="18" charset="0"/>
              </a:rPr>
              <a:t>.</a:t>
            </a:r>
            <a:br>
              <a:rPr lang="en-GB" b="1" dirty="0">
                <a:latin typeface="Garamond" pitchFamily="18" charset="0"/>
              </a:rPr>
            </a:br>
            <a:r>
              <a:rPr lang="en-GB" b="1" dirty="0">
                <a:latin typeface="Garamond" pitchFamily="18" charset="0"/>
              </a:rPr>
              <a:t/>
            </a:r>
            <a:br>
              <a:rPr lang="en-GB" b="1" dirty="0">
                <a:latin typeface="Garamond" pitchFamily="18" charset="0"/>
              </a:rPr>
            </a:br>
            <a:endParaRPr lang="tr-TR" dirty="0"/>
          </a:p>
        </p:txBody>
      </p:sp>
    </p:spTree>
    <p:extLst>
      <p:ext uri="{BB962C8B-B14F-4D97-AF65-F5344CB8AC3E}">
        <p14:creationId xmlns:p14="http://schemas.microsoft.com/office/powerpoint/2010/main" val="565274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36028"/>
            <a:ext cx="10515600" cy="5640935"/>
          </a:xfrm>
        </p:spPr>
        <p:txBody>
          <a:bodyPr>
            <a:normAutofit lnSpcReduction="10000"/>
          </a:bodyPr>
          <a:lstStyle/>
          <a:p>
            <a:r>
              <a:rPr lang="en-GB" b="1" dirty="0">
                <a:latin typeface="Garamond" pitchFamily="18" charset="0"/>
              </a:rPr>
              <a:t>9. Ma</a:t>
            </a:r>
            <a:r>
              <a:rPr lang="tr-TR" sz="2400" b="1" dirty="0">
                <a:latin typeface="Garamond" pitchFamily="18" charset="0"/>
              </a:rPr>
              <a:t>ğ</a:t>
            </a:r>
            <a:r>
              <a:rPr lang="en-GB" b="1" dirty="0" err="1">
                <a:latin typeface="Garamond" pitchFamily="18" charset="0"/>
              </a:rPr>
              <a:t>duru</a:t>
            </a:r>
            <a:r>
              <a:rPr lang="en-GB" b="1" dirty="0">
                <a:latin typeface="Garamond" pitchFamily="18" charset="0"/>
              </a:rPr>
              <a:t> </a:t>
            </a:r>
            <a:r>
              <a:rPr lang="en-GB" b="1" dirty="0" err="1">
                <a:latin typeface="Garamond" pitchFamily="18" charset="0"/>
              </a:rPr>
              <a:t>amaçlı</a:t>
            </a:r>
            <a:r>
              <a:rPr lang="en-GB" b="1" dirty="0">
                <a:latin typeface="Garamond" pitchFamily="18" charset="0"/>
              </a:rPr>
              <a:t> </a:t>
            </a:r>
            <a:r>
              <a:rPr lang="en-GB" b="1" dirty="0" err="1">
                <a:latin typeface="Garamond" pitchFamily="18" charset="0"/>
              </a:rPr>
              <a:t>olarak</a:t>
            </a:r>
            <a:r>
              <a:rPr lang="en-GB" b="1" dirty="0">
                <a:latin typeface="Garamond" pitchFamily="18" charset="0"/>
              </a:rPr>
              <a:t> </a:t>
            </a:r>
            <a:r>
              <a:rPr lang="en-GB" b="1" dirty="0" err="1">
                <a:latin typeface="Garamond" pitchFamily="18" charset="0"/>
              </a:rPr>
              <a:t>grup</a:t>
            </a:r>
            <a:r>
              <a:rPr lang="en-GB" b="1" dirty="0">
                <a:latin typeface="Garamond" pitchFamily="18" charset="0"/>
              </a:rPr>
              <a:t> d</a:t>
            </a:r>
            <a:r>
              <a:rPr lang="tr-TR" sz="2400" b="1" dirty="0">
                <a:latin typeface="Garamond" pitchFamily="18" charset="0"/>
              </a:rPr>
              <a:t>ışı</a:t>
            </a:r>
            <a:r>
              <a:rPr lang="en-GB" b="1" dirty="0" err="1">
                <a:latin typeface="Garamond" pitchFamily="18" charset="0"/>
              </a:rPr>
              <a:t>nda</a:t>
            </a:r>
            <a:r>
              <a:rPr lang="en-GB" b="1" dirty="0">
                <a:latin typeface="Garamond" pitchFamily="18" charset="0"/>
              </a:rPr>
              <a:t> </a:t>
            </a:r>
            <a:r>
              <a:rPr lang="en-GB" b="1" dirty="0" err="1">
                <a:latin typeface="Garamond" pitchFamily="18" charset="0"/>
              </a:rPr>
              <a:t>tutup</a:t>
            </a:r>
            <a:r>
              <a:rPr lang="en-GB" b="1" dirty="0">
                <a:latin typeface="Garamond" pitchFamily="18" charset="0"/>
              </a:rPr>
              <a:t> </a:t>
            </a:r>
            <a:r>
              <a:rPr lang="en-GB" b="1" dirty="0" err="1">
                <a:latin typeface="Garamond" pitchFamily="18" charset="0"/>
              </a:rPr>
              <a:t>yalnızlı</a:t>
            </a:r>
            <a:r>
              <a:rPr lang="en-GB" sz="2400" b="1" dirty="0" err="1">
                <a:latin typeface="Garamond" pitchFamily="18" charset="0"/>
              </a:rPr>
              <a:t>ğ</a:t>
            </a:r>
            <a:r>
              <a:rPr lang="en-GB" b="1" dirty="0" err="1">
                <a:latin typeface="Garamond" pitchFamily="18" charset="0"/>
              </a:rPr>
              <a:t>a</a:t>
            </a:r>
            <a:r>
              <a:rPr lang="en-GB" b="1" dirty="0">
                <a:latin typeface="Garamond" pitchFamily="18" charset="0"/>
              </a:rPr>
              <a:t> </a:t>
            </a:r>
            <a:r>
              <a:rPr lang="en-GB" b="1" dirty="0" err="1">
                <a:latin typeface="Garamond" pitchFamily="18" charset="0"/>
              </a:rPr>
              <a:t>itme</a:t>
            </a:r>
            <a:r>
              <a:rPr lang="en-GB" b="1" dirty="0">
                <a:latin typeface="Garamond" pitchFamily="18" charset="0"/>
              </a:rPr>
              <a:t>, </a:t>
            </a:r>
            <a:r>
              <a:rPr lang="en-GB" b="1" dirty="0" err="1">
                <a:latin typeface="Garamond" pitchFamily="18" charset="0"/>
              </a:rPr>
              <a:t>oyun</a:t>
            </a:r>
            <a:r>
              <a:rPr lang="en-GB" b="1" dirty="0">
                <a:latin typeface="Garamond" pitchFamily="18" charset="0"/>
              </a:rPr>
              <a:t> </a:t>
            </a:r>
            <a:r>
              <a:rPr lang="en-GB" b="1" dirty="0" err="1">
                <a:latin typeface="Garamond" pitchFamily="18" charset="0"/>
              </a:rPr>
              <a:t>veya</a:t>
            </a:r>
            <a:r>
              <a:rPr lang="en-GB" b="1" dirty="0">
                <a:latin typeface="Garamond" pitchFamily="18" charset="0"/>
              </a:rPr>
              <a:t> </a:t>
            </a:r>
            <a:r>
              <a:rPr lang="en-GB" b="1" dirty="0" err="1">
                <a:latin typeface="Garamond" pitchFamily="18" charset="0"/>
              </a:rPr>
              <a:t>di</a:t>
            </a:r>
            <a:r>
              <a:rPr lang="en-GB" sz="2400" b="1" dirty="0" err="1">
                <a:latin typeface="Garamond" pitchFamily="18" charset="0"/>
              </a:rPr>
              <a:t>ğ</a:t>
            </a:r>
            <a:r>
              <a:rPr lang="en-GB" b="1" dirty="0" err="1">
                <a:latin typeface="Garamond" pitchFamily="18" charset="0"/>
              </a:rPr>
              <a:t>er</a:t>
            </a:r>
            <a:r>
              <a:rPr lang="en-GB" b="1" dirty="0">
                <a:latin typeface="Garamond" pitchFamily="18" charset="0"/>
              </a:rPr>
              <a:t> </a:t>
            </a:r>
            <a:r>
              <a:rPr lang="en-GB" b="1" dirty="0" err="1">
                <a:latin typeface="Garamond" pitchFamily="18" charset="0"/>
              </a:rPr>
              <a:t>etkinliklere</a:t>
            </a:r>
            <a:r>
              <a:rPr lang="en-GB" b="1" dirty="0">
                <a:latin typeface="Garamond" pitchFamily="18" charset="0"/>
              </a:rPr>
              <a:t> </a:t>
            </a:r>
            <a:r>
              <a:rPr lang="en-GB" b="1" dirty="0" err="1">
                <a:latin typeface="Garamond" pitchFamily="18" charset="0"/>
              </a:rPr>
              <a:t>katmama</a:t>
            </a:r>
            <a:r>
              <a:rPr lang="en-GB" b="1" dirty="0">
                <a:latin typeface="Garamond" pitchFamily="18" charset="0"/>
              </a:rPr>
              <a:t>.( </a:t>
            </a:r>
            <a:r>
              <a:rPr lang="en-GB" b="1" dirty="0" err="1">
                <a:latin typeface="Garamond" pitchFamily="18" charset="0"/>
              </a:rPr>
              <a:t>kantine</a:t>
            </a:r>
            <a:r>
              <a:rPr lang="en-GB" b="1" dirty="0">
                <a:latin typeface="Garamond" pitchFamily="18" charset="0"/>
              </a:rPr>
              <a:t> </a:t>
            </a:r>
            <a:r>
              <a:rPr lang="en-GB" b="1" dirty="0" err="1">
                <a:latin typeface="Garamond" pitchFamily="18" charset="0"/>
              </a:rPr>
              <a:t>veya</a:t>
            </a:r>
            <a:r>
              <a:rPr lang="en-GB" b="1" dirty="0">
                <a:latin typeface="Garamond" pitchFamily="18" charset="0"/>
              </a:rPr>
              <a:t> </a:t>
            </a:r>
            <a:r>
              <a:rPr lang="en-GB" b="1" dirty="0" err="1">
                <a:latin typeface="Garamond" pitchFamily="18" charset="0"/>
              </a:rPr>
              <a:t>bahçeye</a:t>
            </a:r>
            <a:r>
              <a:rPr lang="en-GB" b="1" dirty="0">
                <a:latin typeface="Garamond" pitchFamily="18" charset="0"/>
              </a:rPr>
              <a:t> </a:t>
            </a:r>
            <a:r>
              <a:rPr lang="en-GB" b="1" dirty="0" err="1">
                <a:latin typeface="Garamond" pitchFamily="18" charset="0"/>
              </a:rPr>
              <a:t>çıkarken</a:t>
            </a:r>
            <a:r>
              <a:rPr lang="en-GB" b="1" dirty="0">
                <a:latin typeface="Garamond" pitchFamily="18" charset="0"/>
              </a:rPr>
              <a:t> </a:t>
            </a:r>
            <a:r>
              <a:rPr lang="en-GB" b="1" dirty="0" err="1">
                <a:latin typeface="Garamond" pitchFamily="18" charset="0"/>
              </a:rPr>
              <a:t>onu</a:t>
            </a:r>
            <a:r>
              <a:rPr lang="en-GB" b="1" dirty="0">
                <a:latin typeface="Garamond" pitchFamily="18" charset="0"/>
              </a:rPr>
              <a:t> </a:t>
            </a:r>
            <a:r>
              <a:rPr lang="en-GB" b="1" dirty="0" err="1">
                <a:latin typeface="Garamond" pitchFamily="18" charset="0"/>
              </a:rPr>
              <a:t>davet</a:t>
            </a:r>
            <a:r>
              <a:rPr lang="en-GB" b="1" dirty="0">
                <a:latin typeface="Garamond" pitchFamily="18" charset="0"/>
              </a:rPr>
              <a:t> </a:t>
            </a:r>
            <a:r>
              <a:rPr lang="en-GB" b="1" dirty="0" err="1">
                <a:latin typeface="Garamond" pitchFamily="18" charset="0"/>
              </a:rPr>
              <a:t>etmeme</a:t>
            </a:r>
            <a:r>
              <a:rPr lang="en-GB" b="1" dirty="0">
                <a:latin typeface="Garamond" pitchFamily="18" charset="0"/>
              </a:rPr>
              <a:t>, </a:t>
            </a:r>
            <a:r>
              <a:rPr lang="en-GB" b="1" dirty="0" err="1">
                <a:latin typeface="Garamond" pitchFamily="18" charset="0"/>
              </a:rPr>
              <a:t>sohbetlere</a:t>
            </a:r>
            <a:r>
              <a:rPr lang="en-GB" b="1" dirty="0">
                <a:latin typeface="Garamond" pitchFamily="18" charset="0"/>
              </a:rPr>
              <a:t> </a:t>
            </a:r>
            <a:r>
              <a:rPr lang="en-GB" b="1" dirty="0" err="1">
                <a:latin typeface="Garamond" pitchFamily="18" charset="0"/>
              </a:rPr>
              <a:t>almama</a:t>
            </a:r>
            <a:r>
              <a:rPr lang="en-GB" b="1" dirty="0">
                <a:latin typeface="Garamond" pitchFamily="18" charset="0"/>
              </a:rPr>
              <a:t>, o </a:t>
            </a:r>
            <a:r>
              <a:rPr lang="en-GB" b="1" dirty="0" err="1">
                <a:latin typeface="Garamond" pitchFamily="18" charset="0"/>
              </a:rPr>
              <a:t>kişi</a:t>
            </a:r>
            <a:r>
              <a:rPr lang="en-GB" b="1" dirty="0">
                <a:latin typeface="Garamond" pitchFamily="18" charset="0"/>
              </a:rPr>
              <a:t> </a:t>
            </a:r>
            <a:r>
              <a:rPr lang="en-GB" b="1" dirty="0" err="1">
                <a:latin typeface="Garamond" pitchFamily="18" charset="0"/>
              </a:rPr>
              <a:t>girince</a:t>
            </a:r>
            <a:r>
              <a:rPr lang="en-GB" b="1" dirty="0">
                <a:latin typeface="Garamond" pitchFamily="18" charset="0"/>
              </a:rPr>
              <a:t> </a:t>
            </a:r>
            <a:r>
              <a:rPr lang="en-GB" b="1" dirty="0" err="1">
                <a:latin typeface="Garamond" pitchFamily="18" charset="0"/>
              </a:rPr>
              <a:t>herkesin</a:t>
            </a:r>
            <a:r>
              <a:rPr lang="en-GB" b="1" dirty="0">
                <a:latin typeface="Garamond" pitchFamily="18" charset="0"/>
              </a:rPr>
              <a:t> </a:t>
            </a:r>
            <a:r>
              <a:rPr lang="en-GB" b="1" dirty="0" err="1">
                <a:latin typeface="Garamond" pitchFamily="18" charset="0"/>
              </a:rPr>
              <a:t>susması</a:t>
            </a:r>
            <a:r>
              <a:rPr lang="en-GB" b="1" dirty="0">
                <a:latin typeface="Garamond" pitchFamily="18" charset="0"/>
              </a:rPr>
              <a:t>, </a:t>
            </a:r>
            <a:r>
              <a:rPr lang="en-GB" b="1" dirty="0" err="1">
                <a:latin typeface="Garamond" pitchFamily="18" charset="0"/>
              </a:rPr>
              <a:t>grup</a:t>
            </a:r>
            <a:r>
              <a:rPr lang="en-GB" b="1" dirty="0">
                <a:latin typeface="Garamond" pitchFamily="18" charset="0"/>
              </a:rPr>
              <a:t> </a:t>
            </a:r>
            <a:r>
              <a:rPr lang="en-GB" b="1" dirty="0" err="1">
                <a:latin typeface="Garamond" pitchFamily="18" charset="0"/>
              </a:rPr>
              <a:t>çalışması</a:t>
            </a:r>
            <a:r>
              <a:rPr lang="en-GB" b="1" dirty="0">
                <a:latin typeface="Garamond" pitchFamily="18" charset="0"/>
              </a:rPr>
              <a:t> </a:t>
            </a:r>
            <a:r>
              <a:rPr lang="en-GB" b="1" dirty="0" err="1">
                <a:latin typeface="Garamond" pitchFamily="18" charset="0"/>
              </a:rPr>
              <a:t>yapılaca</a:t>
            </a:r>
            <a:r>
              <a:rPr lang="en-GB" sz="2400" b="1" dirty="0" err="1">
                <a:latin typeface="Garamond" pitchFamily="18" charset="0"/>
              </a:rPr>
              <a:t>ğ</a:t>
            </a:r>
            <a:r>
              <a:rPr lang="en-GB" b="1" dirty="0" err="1">
                <a:latin typeface="Garamond" pitchFamily="18" charset="0"/>
              </a:rPr>
              <a:t>ı</a:t>
            </a:r>
            <a:r>
              <a:rPr lang="en-GB" b="1" dirty="0">
                <a:latin typeface="Garamond" pitchFamily="18" charset="0"/>
              </a:rPr>
              <a:t> </a:t>
            </a:r>
            <a:r>
              <a:rPr lang="en-GB" b="1" dirty="0" err="1">
                <a:latin typeface="Garamond" pitchFamily="18" charset="0"/>
              </a:rPr>
              <a:t>zaman</a:t>
            </a:r>
            <a:r>
              <a:rPr lang="en-GB" b="1" dirty="0">
                <a:latin typeface="Garamond" pitchFamily="18" charset="0"/>
              </a:rPr>
              <a:t> “Ben </a:t>
            </a:r>
            <a:r>
              <a:rPr lang="en-GB" b="1" dirty="0" err="1">
                <a:latin typeface="Garamond" pitchFamily="18" charset="0"/>
              </a:rPr>
              <a:t>onunla</a:t>
            </a:r>
            <a:r>
              <a:rPr lang="en-GB" b="1" dirty="0">
                <a:latin typeface="Garamond" pitchFamily="18" charset="0"/>
              </a:rPr>
              <a:t> </a:t>
            </a:r>
            <a:r>
              <a:rPr lang="en-GB" b="1" dirty="0" err="1">
                <a:latin typeface="Garamond" pitchFamily="18" charset="0"/>
              </a:rPr>
              <a:t>eş</a:t>
            </a:r>
            <a:r>
              <a:rPr lang="en-GB" b="1" dirty="0">
                <a:latin typeface="Garamond" pitchFamily="18" charset="0"/>
              </a:rPr>
              <a:t> </a:t>
            </a:r>
            <a:r>
              <a:rPr lang="en-GB" b="1" dirty="0" err="1">
                <a:latin typeface="Garamond" pitchFamily="18" charset="0"/>
              </a:rPr>
              <a:t>olmak</a:t>
            </a:r>
            <a:r>
              <a:rPr lang="en-GB" b="1" dirty="0">
                <a:latin typeface="Garamond" pitchFamily="18" charset="0"/>
              </a:rPr>
              <a:t> </a:t>
            </a:r>
            <a:r>
              <a:rPr lang="en-GB" b="1" dirty="0" err="1">
                <a:latin typeface="Garamond" pitchFamily="18" charset="0"/>
              </a:rPr>
              <a:t>istemiyorum</a:t>
            </a:r>
            <a:r>
              <a:rPr lang="en-GB" b="1" dirty="0">
                <a:latin typeface="Garamond" pitchFamily="18" charset="0"/>
              </a:rPr>
              <a:t>- biz </a:t>
            </a:r>
            <a:r>
              <a:rPr lang="en-GB" b="1" dirty="0" err="1">
                <a:latin typeface="Garamond" pitchFamily="18" charset="0"/>
              </a:rPr>
              <a:t>onu</a:t>
            </a:r>
            <a:r>
              <a:rPr lang="tr-TR" b="1" dirty="0">
                <a:latin typeface="Garamond" pitchFamily="18" charset="0"/>
              </a:rPr>
              <a:t> </a:t>
            </a:r>
            <a:r>
              <a:rPr lang="en-GB" b="1" dirty="0" err="1">
                <a:latin typeface="Garamond" pitchFamily="18" charset="0"/>
              </a:rPr>
              <a:t>bizim</a:t>
            </a:r>
            <a:r>
              <a:rPr lang="en-GB" b="1" dirty="0">
                <a:latin typeface="Garamond" pitchFamily="18" charset="0"/>
              </a:rPr>
              <a:t> </a:t>
            </a:r>
            <a:r>
              <a:rPr lang="en-GB" b="1" dirty="0" err="1">
                <a:latin typeface="Garamond" pitchFamily="18" charset="0"/>
              </a:rPr>
              <a:t>grupta</a:t>
            </a:r>
            <a:r>
              <a:rPr lang="en-GB" b="1" dirty="0">
                <a:latin typeface="Garamond" pitchFamily="18" charset="0"/>
              </a:rPr>
              <a:t> </a:t>
            </a:r>
            <a:r>
              <a:rPr lang="en-GB" b="1" dirty="0" err="1">
                <a:latin typeface="Garamond" pitchFamily="18" charset="0"/>
              </a:rPr>
              <a:t>istemiyoruz</a:t>
            </a:r>
            <a:r>
              <a:rPr lang="en-GB" b="1" dirty="0">
                <a:latin typeface="Garamond" pitchFamily="18" charset="0"/>
              </a:rPr>
              <a:t>” </a:t>
            </a:r>
            <a:r>
              <a:rPr lang="en-GB" b="1" dirty="0" err="1">
                <a:latin typeface="Garamond" pitchFamily="18" charset="0"/>
              </a:rPr>
              <a:t>deyip</a:t>
            </a:r>
            <a:r>
              <a:rPr lang="en-GB" b="1" dirty="0">
                <a:latin typeface="Garamond" pitchFamily="18" charset="0"/>
              </a:rPr>
              <a:t> </a:t>
            </a:r>
            <a:r>
              <a:rPr lang="en-GB" b="1" dirty="0" err="1">
                <a:latin typeface="Garamond" pitchFamily="18" charset="0"/>
              </a:rPr>
              <a:t>yalnız</a:t>
            </a:r>
            <a:r>
              <a:rPr lang="en-GB" b="1" dirty="0">
                <a:latin typeface="Garamond" pitchFamily="18" charset="0"/>
              </a:rPr>
              <a:t> </a:t>
            </a:r>
            <a:r>
              <a:rPr lang="en-GB" b="1" dirty="0" err="1">
                <a:latin typeface="Garamond" pitchFamily="18" charset="0"/>
              </a:rPr>
              <a:t>bırakma</a:t>
            </a:r>
            <a:r>
              <a:rPr lang="en-GB" b="1" dirty="0">
                <a:latin typeface="Garamond" pitchFamily="18" charset="0"/>
              </a:rPr>
              <a:t>) </a:t>
            </a:r>
            <a:r>
              <a:rPr lang="en-GB" sz="3200" b="1" dirty="0">
                <a:latin typeface="Garamond" pitchFamily="18" charset="0"/>
              </a:rPr>
              <a:t/>
            </a:r>
            <a:br>
              <a:rPr lang="en-GB" sz="3200" b="1" dirty="0">
                <a:latin typeface="Garamond" pitchFamily="18" charset="0"/>
              </a:rPr>
            </a:br>
            <a:r>
              <a:rPr lang="en-GB" b="1" dirty="0">
                <a:latin typeface="Garamond" pitchFamily="18" charset="0"/>
              </a:rPr>
              <a:t>10. </a:t>
            </a:r>
            <a:r>
              <a:rPr lang="en-GB" b="1" dirty="0" err="1">
                <a:latin typeface="Garamond" pitchFamily="18" charset="0"/>
              </a:rPr>
              <a:t>Amaçlı</a:t>
            </a:r>
            <a:r>
              <a:rPr lang="en-GB" b="1" dirty="0">
                <a:latin typeface="Garamond" pitchFamily="18" charset="0"/>
              </a:rPr>
              <a:t> </a:t>
            </a:r>
            <a:r>
              <a:rPr lang="en-GB" b="1" dirty="0" err="1">
                <a:latin typeface="Garamond" pitchFamily="18" charset="0"/>
              </a:rPr>
              <a:t>olarak</a:t>
            </a:r>
            <a:r>
              <a:rPr lang="en-GB" b="1" dirty="0">
                <a:latin typeface="Garamond" pitchFamily="18" charset="0"/>
              </a:rPr>
              <a:t> </a:t>
            </a:r>
            <a:r>
              <a:rPr lang="en-GB" b="1" dirty="0" err="1">
                <a:latin typeface="Garamond" pitchFamily="18" charset="0"/>
              </a:rPr>
              <a:t>eşyalarına</a:t>
            </a:r>
            <a:r>
              <a:rPr lang="en-GB" b="1" dirty="0">
                <a:latin typeface="Garamond" pitchFamily="18" charset="0"/>
              </a:rPr>
              <a:t> </a:t>
            </a:r>
            <a:r>
              <a:rPr lang="en-GB" b="1" dirty="0" err="1">
                <a:latin typeface="Garamond" pitchFamily="18" charset="0"/>
              </a:rPr>
              <a:t>zarar</a:t>
            </a:r>
            <a:r>
              <a:rPr lang="en-GB" b="1" dirty="0">
                <a:latin typeface="Garamond" pitchFamily="18" charset="0"/>
              </a:rPr>
              <a:t> </a:t>
            </a:r>
            <a:r>
              <a:rPr lang="en-GB" b="1" dirty="0" err="1">
                <a:latin typeface="Garamond" pitchFamily="18" charset="0"/>
              </a:rPr>
              <a:t>verme</a:t>
            </a:r>
            <a:r>
              <a:rPr lang="en-GB" b="1" dirty="0">
                <a:latin typeface="Garamond" pitchFamily="18" charset="0"/>
              </a:rPr>
              <a:t>. (</a:t>
            </a:r>
            <a:r>
              <a:rPr lang="en-GB" b="1" dirty="0" err="1">
                <a:latin typeface="Garamond" pitchFamily="18" charset="0"/>
              </a:rPr>
              <a:t>sırasına</a:t>
            </a:r>
            <a:r>
              <a:rPr lang="en-GB" b="1" dirty="0">
                <a:latin typeface="Garamond" pitchFamily="18" charset="0"/>
              </a:rPr>
              <a:t> </a:t>
            </a:r>
            <a:r>
              <a:rPr lang="en-GB" b="1" dirty="0" err="1">
                <a:latin typeface="Garamond" pitchFamily="18" charset="0"/>
              </a:rPr>
              <a:t>kalemtraş</a:t>
            </a:r>
            <a:r>
              <a:rPr lang="en-GB" b="1" dirty="0">
                <a:latin typeface="Garamond" pitchFamily="18" charset="0"/>
              </a:rPr>
              <a:t> </a:t>
            </a:r>
            <a:r>
              <a:rPr lang="en-GB" b="1" dirty="0" err="1">
                <a:latin typeface="Garamond" pitchFamily="18" charset="0"/>
              </a:rPr>
              <a:t>çöpü</a:t>
            </a:r>
            <a:r>
              <a:rPr lang="en-GB" b="1" dirty="0">
                <a:latin typeface="Garamond" pitchFamily="18" charset="0"/>
              </a:rPr>
              <a:t> </a:t>
            </a:r>
            <a:r>
              <a:rPr lang="en-GB" b="1" dirty="0" err="1">
                <a:latin typeface="Garamond" pitchFamily="18" charset="0"/>
              </a:rPr>
              <a:t>atma</a:t>
            </a:r>
            <a:r>
              <a:rPr lang="en-GB" b="1" dirty="0">
                <a:latin typeface="Garamond" pitchFamily="18" charset="0"/>
              </a:rPr>
              <a:t>, </a:t>
            </a:r>
            <a:r>
              <a:rPr lang="en-GB" b="1" dirty="0" err="1">
                <a:latin typeface="Garamond" pitchFamily="18" charset="0"/>
              </a:rPr>
              <a:t>çantasını</a:t>
            </a:r>
            <a:r>
              <a:rPr lang="en-GB" b="1" dirty="0">
                <a:latin typeface="Garamond" pitchFamily="18" charset="0"/>
              </a:rPr>
              <a:t> </a:t>
            </a:r>
            <a:r>
              <a:rPr lang="en-GB" b="1" dirty="0" err="1">
                <a:latin typeface="Garamond" pitchFamily="18" charset="0"/>
              </a:rPr>
              <a:t>defterini</a:t>
            </a:r>
            <a:r>
              <a:rPr lang="en-GB" b="1" dirty="0">
                <a:latin typeface="Garamond" pitchFamily="18" charset="0"/>
              </a:rPr>
              <a:t>, </a:t>
            </a:r>
            <a:r>
              <a:rPr lang="en-GB" b="1" dirty="0" err="1">
                <a:latin typeface="Garamond" pitchFamily="18" charset="0"/>
              </a:rPr>
              <a:t>montunu</a:t>
            </a:r>
            <a:r>
              <a:rPr lang="en-GB" b="1" dirty="0">
                <a:latin typeface="Garamond" pitchFamily="18" charset="0"/>
              </a:rPr>
              <a:t> vb. </a:t>
            </a:r>
            <a:r>
              <a:rPr lang="en-GB" b="1" dirty="0" err="1">
                <a:latin typeface="Garamond" pitchFamily="18" charset="0"/>
              </a:rPr>
              <a:t>yere</a:t>
            </a:r>
            <a:r>
              <a:rPr lang="en-GB" b="1" dirty="0">
                <a:latin typeface="Garamond" pitchFamily="18" charset="0"/>
              </a:rPr>
              <a:t> </a:t>
            </a:r>
            <a:r>
              <a:rPr lang="en-GB" b="1" dirty="0" err="1">
                <a:latin typeface="Garamond" pitchFamily="18" charset="0"/>
              </a:rPr>
              <a:t>atma</a:t>
            </a:r>
            <a:r>
              <a:rPr lang="en-GB" b="1" dirty="0">
                <a:latin typeface="Garamond" pitchFamily="18" charset="0"/>
              </a:rPr>
              <a:t>) </a:t>
            </a:r>
            <a:br>
              <a:rPr lang="en-GB" b="1" dirty="0">
                <a:latin typeface="Garamond" pitchFamily="18" charset="0"/>
              </a:rPr>
            </a:br>
            <a:r>
              <a:rPr lang="en-GB" b="1" dirty="0">
                <a:latin typeface="Garamond" pitchFamily="18" charset="0"/>
              </a:rPr>
              <a:t>11. </a:t>
            </a:r>
            <a:r>
              <a:rPr lang="en-GB" b="1" dirty="0" err="1">
                <a:latin typeface="Garamond" pitchFamily="18" charset="0"/>
              </a:rPr>
              <a:t>Kendi</a:t>
            </a:r>
            <a:r>
              <a:rPr lang="en-GB" b="1" dirty="0">
                <a:latin typeface="Garamond" pitchFamily="18" charset="0"/>
              </a:rPr>
              <a:t> </a:t>
            </a:r>
            <a:r>
              <a:rPr lang="en-GB" b="1" dirty="0" err="1">
                <a:latin typeface="Garamond" pitchFamily="18" charset="0"/>
              </a:rPr>
              <a:t>eşyalarını</a:t>
            </a:r>
            <a:r>
              <a:rPr lang="en-GB" b="1" dirty="0">
                <a:latin typeface="Garamond" pitchFamily="18" charset="0"/>
              </a:rPr>
              <a:t> </a:t>
            </a:r>
            <a:r>
              <a:rPr lang="en-GB" b="1" dirty="0" err="1">
                <a:latin typeface="Garamond" pitchFamily="18" charset="0"/>
              </a:rPr>
              <a:t>taşıttırma</a:t>
            </a:r>
            <a:r>
              <a:rPr lang="en-GB" b="1" dirty="0">
                <a:latin typeface="Garamond" pitchFamily="18" charset="0"/>
              </a:rPr>
              <a:t/>
            </a:r>
            <a:br>
              <a:rPr lang="en-GB" b="1" dirty="0">
                <a:latin typeface="Garamond" pitchFamily="18" charset="0"/>
              </a:rPr>
            </a:br>
            <a:r>
              <a:rPr lang="en-GB" b="1" dirty="0">
                <a:latin typeface="Garamond" pitchFamily="18" charset="0"/>
              </a:rPr>
              <a:t>12. </a:t>
            </a:r>
            <a:r>
              <a:rPr lang="en-GB" b="1" dirty="0" err="1">
                <a:latin typeface="Garamond" pitchFamily="18" charset="0"/>
              </a:rPr>
              <a:t>Zorla</a:t>
            </a:r>
            <a:r>
              <a:rPr lang="en-GB" b="1" dirty="0">
                <a:latin typeface="Garamond" pitchFamily="18" charset="0"/>
              </a:rPr>
              <a:t> </a:t>
            </a:r>
            <a:r>
              <a:rPr lang="en-GB" b="1" dirty="0" err="1">
                <a:latin typeface="Garamond" pitchFamily="18" charset="0"/>
              </a:rPr>
              <a:t>kendine</a:t>
            </a:r>
            <a:r>
              <a:rPr lang="en-GB" b="1" dirty="0">
                <a:latin typeface="Garamond" pitchFamily="18" charset="0"/>
              </a:rPr>
              <a:t> </a:t>
            </a:r>
            <a:r>
              <a:rPr lang="en-GB" b="1" dirty="0" err="1">
                <a:latin typeface="Garamond" pitchFamily="18" charset="0"/>
              </a:rPr>
              <a:t>kantinden</a:t>
            </a:r>
            <a:r>
              <a:rPr lang="en-GB" b="1" dirty="0">
                <a:latin typeface="Garamond" pitchFamily="18" charset="0"/>
              </a:rPr>
              <a:t> </a:t>
            </a:r>
            <a:r>
              <a:rPr lang="en-GB" b="1" dirty="0" err="1">
                <a:latin typeface="Garamond" pitchFamily="18" charset="0"/>
              </a:rPr>
              <a:t>birşeyler</a:t>
            </a:r>
            <a:r>
              <a:rPr lang="en-GB" b="1" dirty="0">
                <a:latin typeface="Garamond" pitchFamily="18" charset="0"/>
              </a:rPr>
              <a:t> </a:t>
            </a:r>
            <a:r>
              <a:rPr lang="en-GB" b="1" dirty="0" err="1">
                <a:latin typeface="Garamond" pitchFamily="18" charset="0"/>
              </a:rPr>
              <a:t>ısmarlatma</a:t>
            </a:r>
            <a:r>
              <a:rPr lang="en-GB" b="1" dirty="0">
                <a:latin typeface="Garamond" pitchFamily="18" charset="0"/>
              </a:rPr>
              <a:t/>
            </a:r>
            <a:br>
              <a:rPr lang="en-GB" b="1" dirty="0">
                <a:latin typeface="Garamond" pitchFamily="18" charset="0"/>
              </a:rPr>
            </a:br>
            <a:r>
              <a:rPr lang="en-GB" b="1" dirty="0">
                <a:latin typeface="Garamond" pitchFamily="18" charset="0"/>
              </a:rPr>
              <a:t>13. </a:t>
            </a:r>
            <a:r>
              <a:rPr lang="en-GB" b="1" dirty="0" err="1">
                <a:latin typeface="Garamond" pitchFamily="18" charset="0"/>
              </a:rPr>
              <a:t>Kendi</a:t>
            </a:r>
            <a:r>
              <a:rPr lang="en-GB" b="1" dirty="0">
                <a:latin typeface="Garamond" pitchFamily="18" charset="0"/>
              </a:rPr>
              <a:t> </a:t>
            </a:r>
            <a:r>
              <a:rPr lang="en-GB" b="1" dirty="0" err="1">
                <a:latin typeface="Garamond" pitchFamily="18" charset="0"/>
              </a:rPr>
              <a:t>ödevini</a:t>
            </a:r>
            <a:r>
              <a:rPr lang="en-GB" b="1" dirty="0">
                <a:latin typeface="Garamond" pitchFamily="18" charset="0"/>
              </a:rPr>
              <a:t> </a:t>
            </a:r>
            <a:r>
              <a:rPr lang="en-GB" b="1" dirty="0" err="1">
                <a:latin typeface="Garamond" pitchFamily="18" charset="0"/>
              </a:rPr>
              <a:t>korkutarak</a:t>
            </a:r>
            <a:r>
              <a:rPr lang="en-GB" b="1" dirty="0">
                <a:latin typeface="Garamond" pitchFamily="18" charset="0"/>
              </a:rPr>
              <a:t> </a:t>
            </a:r>
            <a:r>
              <a:rPr lang="en-GB" b="1" dirty="0" err="1">
                <a:latin typeface="Garamond" pitchFamily="18" charset="0"/>
              </a:rPr>
              <a:t>diğerine</a:t>
            </a:r>
            <a:r>
              <a:rPr lang="en-GB" b="1" dirty="0">
                <a:latin typeface="Garamond" pitchFamily="18" charset="0"/>
              </a:rPr>
              <a:t> </a:t>
            </a:r>
            <a:r>
              <a:rPr lang="en-GB" b="1" dirty="0" err="1">
                <a:latin typeface="Garamond" pitchFamily="18" charset="0"/>
              </a:rPr>
              <a:t>yaptırtma</a:t>
            </a:r>
            <a:r>
              <a:rPr lang="en-GB" b="1" dirty="0">
                <a:latin typeface="Garamond" pitchFamily="18" charset="0"/>
              </a:rPr>
              <a:t/>
            </a:r>
            <a:br>
              <a:rPr lang="en-GB" b="1" dirty="0">
                <a:latin typeface="Garamond" pitchFamily="18" charset="0"/>
              </a:rPr>
            </a:br>
            <a:r>
              <a:rPr lang="en-GB" b="1" dirty="0">
                <a:latin typeface="Garamond" pitchFamily="18" charset="0"/>
              </a:rPr>
              <a:t>14. </a:t>
            </a:r>
            <a:r>
              <a:rPr lang="en-GB" b="1" dirty="0" err="1">
                <a:latin typeface="Garamond" pitchFamily="18" charset="0"/>
              </a:rPr>
              <a:t>Dış</a:t>
            </a:r>
            <a:r>
              <a:rPr lang="en-GB" b="1" dirty="0">
                <a:latin typeface="Garamond" pitchFamily="18" charset="0"/>
              </a:rPr>
              <a:t> </a:t>
            </a:r>
            <a:r>
              <a:rPr lang="en-GB" b="1" dirty="0" err="1">
                <a:latin typeface="Garamond" pitchFamily="18" charset="0"/>
              </a:rPr>
              <a:t>görünüşüyle</a:t>
            </a:r>
            <a:r>
              <a:rPr lang="en-GB" b="1" dirty="0">
                <a:latin typeface="Garamond" pitchFamily="18" charset="0"/>
              </a:rPr>
              <a:t>, </a:t>
            </a:r>
            <a:r>
              <a:rPr lang="en-GB" b="1" dirty="0" err="1">
                <a:latin typeface="Garamond" pitchFamily="18" charset="0"/>
              </a:rPr>
              <a:t>saçıyla</a:t>
            </a:r>
            <a:r>
              <a:rPr lang="en-GB" b="1" dirty="0">
                <a:latin typeface="Garamond" pitchFamily="18" charset="0"/>
              </a:rPr>
              <a:t>, </a:t>
            </a:r>
            <a:r>
              <a:rPr lang="en-GB" b="1" dirty="0" err="1">
                <a:latin typeface="Garamond" pitchFamily="18" charset="0"/>
              </a:rPr>
              <a:t>ayakkabısıyla</a:t>
            </a:r>
            <a:r>
              <a:rPr lang="en-GB" b="1" dirty="0">
                <a:latin typeface="Garamond" pitchFamily="18" charset="0"/>
              </a:rPr>
              <a:t>, </a:t>
            </a:r>
            <a:r>
              <a:rPr lang="en-GB" b="1" dirty="0" err="1">
                <a:latin typeface="Garamond" pitchFamily="18" charset="0"/>
              </a:rPr>
              <a:t>kalemiyle</a:t>
            </a:r>
            <a:r>
              <a:rPr lang="en-GB" b="1" dirty="0">
                <a:latin typeface="Garamond" pitchFamily="18" charset="0"/>
              </a:rPr>
              <a:t> vb. </a:t>
            </a:r>
            <a:r>
              <a:rPr lang="en-GB" b="1" dirty="0" err="1">
                <a:latin typeface="Garamond" pitchFamily="18" charset="0"/>
              </a:rPr>
              <a:t>alay</a:t>
            </a:r>
            <a:r>
              <a:rPr lang="en-GB" b="1" dirty="0">
                <a:latin typeface="Garamond" pitchFamily="18" charset="0"/>
              </a:rPr>
              <a:t> </a:t>
            </a:r>
            <a:r>
              <a:rPr lang="en-GB" b="1" dirty="0" err="1">
                <a:latin typeface="Garamond" pitchFamily="18" charset="0"/>
              </a:rPr>
              <a:t>etme</a:t>
            </a:r>
            <a:r>
              <a:rPr lang="en-GB" b="1" dirty="0">
                <a:latin typeface="Garamond" pitchFamily="18" charset="0"/>
              </a:rPr>
              <a:t/>
            </a:r>
            <a:br>
              <a:rPr lang="en-GB" b="1" dirty="0">
                <a:latin typeface="Garamond" pitchFamily="18" charset="0"/>
              </a:rPr>
            </a:br>
            <a:r>
              <a:rPr lang="en-GB" b="1" dirty="0">
                <a:latin typeface="Garamond" pitchFamily="18" charset="0"/>
              </a:rPr>
              <a:t>15. </a:t>
            </a:r>
            <a:r>
              <a:rPr lang="en-GB" b="1" dirty="0" err="1">
                <a:latin typeface="Garamond" pitchFamily="18" charset="0"/>
              </a:rPr>
              <a:t>Tehdit</a:t>
            </a:r>
            <a:r>
              <a:rPr lang="en-GB" b="1" dirty="0">
                <a:latin typeface="Garamond" pitchFamily="18" charset="0"/>
              </a:rPr>
              <a:t> </a:t>
            </a:r>
            <a:r>
              <a:rPr lang="en-GB" b="1" dirty="0" err="1">
                <a:latin typeface="Garamond" pitchFamily="18" charset="0"/>
              </a:rPr>
              <a:t>etme</a:t>
            </a:r>
            <a:r>
              <a:rPr lang="en-GB" b="1" dirty="0">
                <a:latin typeface="Garamond" pitchFamily="18" charset="0"/>
              </a:rPr>
              <a:t> (“</a:t>
            </a:r>
            <a:r>
              <a:rPr lang="en-GB" b="1" dirty="0" err="1">
                <a:latin typeface="Garamond" pitchFamily="18" charset="0"/>
              </a:rPr>
              <a:t>beni</a:t>
            </a:r>
            <a:r>
              <a:rPr lang="en-GB" b="1" dirty="0">
                <a:latin typeface="Garamond" pitchFamily="18" charset="0"/>
              </a:rPr>
              <a:t> </a:t>
            </a:r>
            <a:r>
              <a:rPr lang="en-GB" b="1" dirty="0" err="1">
                <a:latin typeface="Garamond" pitchFamily="18" charset="0"/>
              </a:rPr>
              <a:t>müdür</a:t>
            </a:r>
            <a:r>
              <a:rPr lang="en-GB" b="1" dirty="0">
                <a:latin typeface="Garamond" pitchFamily="18" charset="0"/>
              </a:rPr>
              <a:t> </a:t>
            </a:r>
            <a:r>
              <a:rPr lang="en-GB" b="1" dirty="0" err="1">
                <a:latin typeface="Garamond" pitchFamily="18" charset="0"/>
              </a:rPr>
              <a:t>yardımcısına</a:t>
            </a:r>
            <a:r>
              <a:rPr lang="en-GB" b="1" dirty="0">
                <a:latin typeface="Garamond" pitchFamily="18" charset="0"/>
              </a:rPr>
              <a:t> </a:t>
            </a:r>
            <a:r>
              <a:rPr lang="en-GB" b="1" dirty="0" err="1">
                <a:latin typeface="Garamond" pitchFamily="18" charset="0"/>
              </a:rPr>
              <a:t>söylersen</a:t>
            </a:r>
            <a:r>
              <a:rPr lang="en-GB" b="1" dirty="0">
                <a:latin typeface="Garamond" pitchFamily="18" charset="0"/>
              </a:rPr>
              <a:t>, </a:t>
            </a:r>
            <a:r>
              <a:rPr lang="en-GB" b="1" dirty="0" err="1">
                <a:latin typeface="Garamond" pitchFamily="18" charset="0"/>
              </a:rPr>
              <a:t>bak</a:t>
            </a:r>
            <a:r>
              <a:rPr lang="en-GB" b="1" dirty="0">
                <a:latin typeface="Garamond" pitchFamily="18" charset="0"/>
              </a:rPr>
              <a:t> </a:t>
            </a:r>
            <a:r>
              <a:rPr lang="en-GB" b="1" dirty="0" err="1">
                <a:latin typeface="Garamond" pitchFamily="18" charset="0"/>
              </a:rPr>
              <a:t>gör</a:t>
            </a:r>
            <a:r>
              <a:rPr lang="en-GB" b="1" dirty="0">
                <a:latin typeface="Garamond" pitchFamily="18" charset="0"/>
              </a:rPr>
              <a:t> </a:t>
            </a:r>
            <a:r>
              <a:rPr lang="en-GB" b="1" dirty="0" err="1">
                <a:latin typeface="Garamond" pitchFamily="18" charset="0"/>
              </a:rPr>
              <a:t>sana</a:t>
            </a:r>
            <a:r>
              <a:rPr lang="en-GB" b="1" dirty="0">
                <a:latin typeface="Garamond" pitchFamily="18" charset="0"/>
              </a:rPr>
              <a:t> </a:t>
            </a:r>
            <a:r>
              <a:rPr lang="en-GB" b="1" dirty="0" err="1">
                <a:latin typeface="Garamond" pitchFamily="18" charset="0"/>
              </a:rPr>
              <a:t>daha</a:t>
            </a:r>
            <a:r>
              <a:rPr lang="en-GB" b="1" dirty="0">
                <a:latin typeface="Garamond" pitchFamily="18" charset="0"/>
              </a:rPr>
              <a:t> </a:t>
            </a:r>
            <a:r>
              <a:rPr lang="en-GB" b="1" dirty="0" err="1">
                <a:latin typeface="Garamond" pitchFamily="18" charset="0"/>
              </a:rPr>
              <a:t>neler</a:t>
            </a:r>
            <a:r>
              <a:rPr lang="en-GB" b="1" dirty="0">
                <a:latin typeface="Garamond" pitchFamily="18" charset="0"/>
              </a:rPr>
              <a:t> </a:t>
            </a:r>
            <a:r>
              <a:rPr lang="en-GB" b="1" dirty="0" err="1">
                <a:latin typeface="Garamond" pitchFamily="18" charset="0"/>
              </a:rPr>
              <a:t>yapıcam</a:t>
            </a:r>
            <a:r>
              <a:rPr lang="en-GB" b="1" dirty="0">
                <a:latin typeface="Garamond" pitchFamily="18" charset="0"/>
              </a:rPr>
              <a:t>”)</a:t>
            </a:r>
            <a:br>
              <a:rPr lang="en-GB" b="1" dirty="0">
                <a:latin typeface="Garamond" pitchFamily="18" charset="0"/>
              </a:rPr>
            </a:br>
            <a:r>
              <a:rPr lang="en-GB" b="1" dirty="0">
                <a:latin typeface="Garamond" pitchFamily="18" charset="0"/>
              </a:rPr>
              <a:t>16. </a:t>
            </a:r>
            <a:r>
              <a:rPr lang="en-GB" b="1" dirty="0" err="1">
                <a:latin typeface="Garamond" pitchFamily="18" charset="0"/>
              </a:rPr>
              <a:t>Mağdur</a:t>
            </a:r>
            <a:r>
              <a:rPr lang="en-GB" b="1" dirty="0">
                <a:latin typeface="Garamond" pitchFamily="18" charset="0"/>
              </a:rPr>
              <a:t> </a:t>
            </a:r>
            <a:r>
              <a:rPr lang="en-GB" b="1" dirty="0" err="1">
                <a:latin typeface="Garamond" pitchFamily="18" charset="0"/>
              </a:rPr>
              <a:t>bir</a:t>
            </a:r>
            <a:r>
              <a:rPr lang="en-GB" b="1" dirty="0">
                <a:latin typeface="Garamond" pitchFamily="18" charset="0"/>
              </a:rPr>
              <a:t> </a:t>
            </a:r>
            <a:r>
              <a:rPr lang="en-GB" b="1" dirty="0" err="1">
                <a:latin typeface="Garamond" pitchFamily="18" charset="0"/>
              </a:rPr>
              <a:t>öğretmene</a:t>
            </a:r>
            <a:r>
              <a:rPr lang="en-GB" b="1" dirty="0">
                <a:latin typeface="Garamond" pitchFamily="18" charset="0"/>
              </a:rPr>
              <a:t> </a:t>
            </a:r>
            <a:r>
              <a:rPr lang="en-GB" b="1" dirty="0" err="1">
                <a:latin typeface="Garamond" pitchFamily="18" charset="0"/>
              </a:rPr>
              <a:t>söylediğinde</a:t>
            </a:r>
            <a:r>
              <a:rPr lang="en-GB" b="1" dirty="0">
                <a:latin typeface="Garamond" pitchFamily="18" charset="0"/>
              </a:rPr>
              <a:t> “</a:t>
            </a:r>
            <a:r>
              <a:rPr lang="en-GB" b="1" dirty="0" err="1">
                <a:latin typeface="Garamond" pitchFamily="18" charset="0"/>
              </a:rPr>
              <a:t>İspiyoncu-İspitçi-Kız</a:t>
            </a:r>
            <a:r>
              <a:rPr lang="en-GB" b="1" dirty="0">
                <a:latin typeface="Garamond" pitchFamily="18" charset="0"/>
              </a:rPr>
              <a:t> vb.” </a:t>
            </a:r>
            <a:r>
              <a:rPr lang="en-GB" b="1" dirty="0" err="1">
                <a:latin typeface="Garamond" pitchFamily="18" charset="0"/>
              </a:rPr>
              <a:t>deyip</a:t>
            </a:r>
            <a:r>
              <a:rPr lang="en-GB" b="1" dirty="0">
                <a:latin typeface="Garamond" pitchFamily="18" charset="0"/>
              </a:rPr>
              <a:t> </a:t>
            </a:r>
            <a:r>
              <a:rPr lang="en-GB" b="1" dirty="0" err="1">
                <a:latin typeface="Garamond" pitchFamily="18" charset="0"/>
              </a:rPr>
              <a:t>küçük</a:t>
            </a:r>
            <a:r>
              <a:rPr lang="en-GB" b="1" dirty="0">
                <a:latin typeface="Garamond" pitchFamily="18" charset="0"/>
              </a:rPr>
              <a:t> </a:t>
            </a:r>
            <a:r>
              <a:rPr lang="en-GB" b="1" dirty="0" err="1">
                <a:latin typeface="Garamond" pitchFamily="18" charset="0"/>
              </a:rPr>
              <a:t>düşürme</a:t>
            </a:r>
            <a:endParaRPr lang="tr-TR" dirty="0"/>
          </a:p>
        </p:txBody>
      </p:sp>
    </p:spTree>
    <p:extLst>
      <p:ext uri="{BB962C8B-B14F-4D97-AF65-F5344CB8AC3E}">
        <p14:creationId xmlns:p14="http://schemas.microsoft.com/office/powerpoint/2010/main" val="2417731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4"/>
            <a:ext cx="10515600" cy="4039147"/>
          </a:xfrm>
        </p:spPr>
        <p:txBody>
          <a:bodyPr>
            <a:normAutofit fontScale="92500" lnSpcReduction="10000"/>
          </a:bodyPr>
          <a:lstStyle/>
          <a:p>
            <a:pPr marL="0" indent="0">
              <a:buNone/>
            </a:pPr>
            <a:r>
              <a:rPr lang="en-GB" sz="6200" b="1" dirty="0" err="1">
                <a:solidFill>
                  <a:schemeClr val="accent5">
                    <a:lumMod val="75000"/>
                  </a:schemeClr>
                </a:solidFill>
                <a:effectLst>
                  <a:outerShdw blurRad="38100" dist="38100" dir="2700000" algn="tl">
                    <a:srgbClr val="000000"/>
                  </a:outerShdw>
                </a:effectLst>
                <a:latin typeface="Comic Sans MS" pitchFamily="66" charset="0"/>
              </a:rPr>
              <a:t>Zorbalar</a:t>
            </a:r>
            <a:r>
              <a:rPr lang="en-GB" sz="6200" b="1" dirty="0">
                <a:solidFill>
                  <a:schemeClr val="accent5">
                    <a:lumMod val="75000"/>
                  </a:schemeClr>
                </a:solidFill>
                <a:effectLst>
                  <a:outerShdw blurRad="38100" dist="38100" dir="2700000" algn="tl">
                    <a:srgbClr val="000000"/>
                  </a:outerShdw>
                </a:effectLst>
                <a:latin typeface="Comic Sans MS" pitchFamily="66" charset="0"/>
              </a:rPr>
              <a:t> </a:t>
            </a:r>
            <a:br>
              <a:rPr lang="en-GB" sz="6200" b="1" dirty="0">
                <a:solidFill>
                  <a:schemeClr val="accent5">
                    <a:lumMod val="75000"/>
                  </a:schemeClr>
                </a:solidFill>
                <a:effectLst>
                  <a:outerShdw blurRad="38100" dist="38100" dir="2700000" algn="tl">
                    <a:srgbClr val="000000"/>
                  </a:outerShdw>
                </a:effectLst>
                <a:latin typeface="Comic Sans MS" pitchFamily="66" charset="0"/>
              </a:rPr>
            </a:br>
            <a:r>
              <a:rPr lang="en-GB" sz="6200" b="1" dirty="0">
                <a:solidFill>
                  <a:schemeClr val="accent5">
                    <a:lumMod val="75000"/>
                  </a:schemeClr>
                </a:solidFill>
                <a:effectLst>
                  <a:outerShdw blurRad="38100" dist="38100" dir="2700000" algn="tl">
                    <a:srgbClr val="000000"/>
                  </a:outerShdw>
                </a:effectLst>
                <a:latin typeface="Comic Sans MS" pitchFamily="66" charset="0"/>
              </a:rPr>
              <a:t/>
            </a:r>
            <a:br>
              <a:rPr lang="en-GB" sz="6200" b="1" dirty="0">
                <a:solidFill>
                  <a:schemeClr val="accent5">
                    <a:lumMod val="75000"/>
                  </a:schemeClr>
                </a:solidFill>
                <a:effectLst>
                  <a:outerShdw blurRad="38100" dist="38100" dir="2700000" algn="tl">
                    <a:srgbClr val="000000"/>
                  </a:outerShdw>
                </a:effectLst>
                <a:latin typeface="Comic Sans MS" pitchFamily="66" charset="0"/>
              </a:rPr>
            </a:br>
            <a:r>
              <a:rPr lang="en-GB" sz="6200" b="1" dirty="0">
                <a:solidFill>
                  <a:schemeClr val="accent5">
                    <a:lumMod val="75000"/>
                  </a:schemeClr>
                </a:solidFill>
                <a:effectLst>
                  <a:outerShdw blurRad="38100" dist="38100" dir="2700000" algn="tl">
                    <a:srgbClr val="000000"/>
                  </a:outerShdw>
                </a:effectLst>
                <a:latin typeface="Comic Sans MS" pitchFamily="66" charset="0"/>
              </a:rPr>
              <a:t>		</a:t>
            </a:r>
            <a:r>
              <a:rPr lang="tr-TR" sz="6200" b="1" dirty="0" smtClean="0">
                <a:solidFill>
                  <a:schemeClr val="accent5">
                    <a:lumMod val="75000"/>
                  </a:schemeClr>
                </a:solidFill>
                <a:effectLst>
                  <a:outerShdw blurRad="38100" dist="38100" dir="2700000" algn="tl">
                    <a:srgbClr val="000000"/>
                  </a:outerShdw>
                </a:effectLst>
                <a:latin typeface="Comic Sans MS" pitchFamily="66" charset="0"/>
              </a:rPr>
              <a:t>    </a:t>
            </a:r>
            <a:r>
              <a:rPr lang="en-GB" sz="6200" b="1" dirty="0" err="1" smtClean="0">
                <a:solidFill>
                  <a:schemeClr val="accent5">
                    <a:lumMod val="75000"/>
                  </a:schemeClr>
                </a:solidFill>
                <a:effectLst>
                  <a:outerShdw blurRad="38100" dist="38100" dir="2700000" algn="tl">
                    <a:srgbClr val="000000"/>
                  </a:outerShdw>
                </a:effectLst>
                <a:latin typeface="Comic Sans MS" pitchFamily="66" charset="0"/>
              </a:rPr>
              <a:t>Mağdurlar</a:t>
            </a:r>
            <a:r>
              <a:rPr lang="en-GB" sz="6200" b="1" dirty="0" smtClean="0">
                <a:solidFill>
                  <a:schemeClr val="accent5">
                    <a:lumMod val="75000"/>
                  </a:schemeClr>
                </a:solidFill>
                <a:effectLst>
                  <a:outerShdw blurRad="38100" dist="38100" dir="2700000" algn="tl">
                    <a:srgbClr val="000000"/>
                  </a:outerShdw>
                </a:effectLst>
                <a:latin typeface="Comic Sans MS" pitchFamily="66" charset="0"/>
              </a:rPr>
              <a:t>  </a:t>
            </a:r>
            <a:r>
              <a:rPr lang="en-GB" sz="6200" b="1" dirty="0">
                <a:solidFill>
                  <a:schemeClr val="accent5">
                    <a:lumMod val="75000"/>
                  </a:schemeClr>
                </a:solidFill>
                <a:effectLst>
                  <a:outerShdw blurRad="38100" dist="38100" dir="2700000" algn="tl">
                    <a:srgbClr val="000000"/>
                  </a:outerShdw>
                </a:effectLst>
                <a:latin typeface="Comic Sans MS" pitchFamily="66" charset="0"/>
              </a:rPr>
              <a:t>		</a:t>
            </a:r>
            <a:br>
              <a:rPr lang="en-GB" sz="6200" b="1" dirty="0">
                <a:solidFill>
                  <a:schemeClr val="accent5">
                    <a:lumMod val="75000"/>
                  </a:schemeClr>
                </a:solidFill>
                <a:effectLst>
                  <a:outerShdw blurRad="38100" dist="38100" dir="2700000" algn="tl">
                    <a:srgbClr val="000000"/>
                  </a:outerShdw>
                </a:effectLst>
                <a:latin typeface="Comic Sans MS" pitchFamily="66" charset="0"/>
              </a:rPr>
            </a:br>
            <a:r>
              <a:rPr lang="en-GB" sz="6200" b="1" dirty="0">
                <a:solidFill>
                  <a:schemeClr val="accent5">
                    <a:lumMod val="75000"/>
                  </a:schemeClr>
                </a:solidFill>
                <a:effectLst>
                  <a:outerShdw blurRad="38100" dist="38100" dir="2700000" algn="tl">
                    <a:srgbClr val="000000"/>
                  </a:outerShdw>
                </a:effectLst>
                <a:latin typeface="Comic Sans MS" pitchFamily="66" charset="0"/>
              </a:rPr>
              <a:t/>
            </a:r>
            <a:br>
              <a:rPr lang="en-GB" sz="6200" b="1" dirty="0">
                <a:solidFill>
                  <a:schemeClr val="accent5">
                    <a:lumMod val="75000"/>
                  </a:schemeClr>
                </a:solidFill>
                <a:effectLst>
                  <a:outerShdw blurRad="38100" dist="38100" dir="2700000" algn="tl">
                    <a:srgbClr val="000000"/>
                  </a:outerShdw>
                </a:effectLst>
                <a:latin typeface="Comic Sans MS" pitchFamily="66" charset="0"/>
              </a:rPr>
            </a:br>
            <a:r>
              <a:rPr lang="en-GB" sz="6200" b="1" dirty="0">
                <a:solidFill>
                  <a:schemeClr val="accent5">
                    <a:lumMod val="75000"/>
                  </a:schemeClr>
                </a:solidFill>
                <a:effectLst>
                  <a:outerShdw blurRad="38100" dist="38100" dir="2700000" algn="tl">
                    <a:srgbClr val="000000"/>
                  </a:outerShdw>
                </a:effectLst>
                <a:latin typeface="Comic Sans MS" pitchFamily="66" charset="0"/>
              </a:rPr>
              <a:t>			</a:t>
            </a:r>
            <a:r>
              <a:rPr lang="tr-TR" sz="6200" b="1" dirty="0" smtClean="0">
                <a:solidFill>
                  <a:schemeClr val="accent5">
                    <a:lumMod val="75000"/>
                  </a:schemeClr>
                </a:solidFill>
                <a:effectLst>
                  <a:outerShdw blurRad="38100" dist="38100" dir="2700000" algn="tl">
                    <a:srgbClr val="000000"/>
                  </a:outerShdw>
                </a:effectLst>
                <a:latin typeface="Comic Sans MS" pitchFamily="66" charset="0"/>
              </a:rPr>
              <a:t>            </a:t>
            </a:r>
            <a:r>
              <a:rPr lang="en-GB" sz="6200" b="1" dirty="0" err="1" smtClean="0">
                <a:solidFill>
                  <a:schemeClr val="accent5">
                    <a:lumMod val="75000"/>
                  </a:schemeClr>
                </a:solidFill>
                <a:effectLst>
                  <a:outerShdw blurRad="38100" dist="38100" dir="2700000" algn="tl">
                    <a:srgbClr val="000000"/>
                  </a:outerShdw>
                </a:effectLst>
                <a:latin typeface="Comic Sans MS" pitchFamily="66" charset="0"/>
              </a:rPr>
              <a:t>Seyirciler</a:t>
            </a:r>
            <a:r>
              <a:rPr lang="en-GB" b="1" dirty="0">
                <a:solidFill>
                  <a:schemeClr val="accent5">
                    <a:lumMod val="75000"/>
                  </a:schemeClr>
                </a:solidFill>
                <a:effectLst>
                  <a:outerShdw blurRad="38100" dist="38100" dir="2700000" algn="tl">
                    <a:srgbClr val="000000"/>
                  </a:outerShdw>
                </a:effectLst>
                <a:latin typeface="Comic Sans MS" pitchFamily="66" charset="0"/>
              </a:rPr>
              <a:t/>
            </a:r>
            <a:br>
              <a:rPr lang="en-GB" b="1" dirty="0">
                <a:solidFill>
                  <a:schemeClr val="accent5">
                    <a:lumMod val="75000"/>
                  </a:schemeClr>
                </a:solidFill>
                <a:effectLst>
                  <a:outerShdw blurRad="38100" dist="38100" dir="2700000" algn="tl">
                    <a:srgbClr val="000000"/>
                  </a:outerShdw>
                </a:effectLst>
                <a:latin typeface="Comic Sans MS" pitchFamily="66" charset="0"/>
              </a:rPr>
            </a:br>
            <a:endParaRPr lang="tr-TR" dirty="0">
              <a:solidFill>
                <a:schemeClr val="accent5">
                  <a:lumMod val="75000"/>
                </a:schemeClr>
              </a:solidFill>
            </a:endParaRPr>
          </a:p>
        </p:txBody>
      </p:sp>
    </p:spTree>
    <p:extLst>
      <p:ext uri="{BB962C8B-B14F-4D97-AF65-F5344CB8AC3E}">
        <p14:creationId xmlns:p14="http://schemas.microsoft.com/office/powerpoint/2010/main" val="3065024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0876" y="1924494"/>
            <a:ext cx="5784112" cy="3912780"/>
          </a:xfrm>
        </p:spPr>
        <p:style>
          <a:lnRef idx="1">
            <a:schemeClr val="accent4"/>
          </a:lnRef>
          <a:fillRef idx="2">
            <a:schemeClr val="accent4"/>
          </a:fillRef>
          <a:effectRef idx="1">
            <a:schemeClr val="accent4"/>
          </a:effectRef>
          <a:fontRef idx="minor">
            <a:schemeClr val="dk1"/>
          </a:fontRef>
        </p:style>
        <p:txBody>
          <a:bodyPr>
            <a:noAutofit/>
          </a:bodyPr>
          <a:lstStyle/>
          <a:p>
            <a:r>
              <a:rPr lang="tr-TR" sz="2800" dirty="0" smtClean="0"/>
              <a:t>Okulun </a:t>
            </a:r>
            <a:r>
              <a:rPr lang="tr-TR" sz="2800" dirty="0"/>
              <a:t>içindeki zorbalığın, okula geliş gidiş sırasındaki zorbalıktan çok daha sık olduğunu, okuldaki “</a:t>
            </a:r>
            <a:r>
              <a:rPr lang="tr-TR" sz="2800" dirty="0">
                <a:solidFill>
                  <a:srgbClr val="FF0000"/>
                </a:solidFill>
              </a:rPr>
              <a:t>oyun bahçesinin</a:t>
            </a:r>
            <a:r>
              <a:rPr lang="tr-TR" sz="2800" dirty="0"/>
              <a:t>” en tipik yer olduğunu, bunu “</a:t>
            </a:r>
            <a:r>
              <a:rPr lang="tr-TR" sz="2800" dirty="0">
                <a:solidFill>
                  <a:srgbClr val="FF0000"/>
                </a:solidFill>
              </a:rPr>
              <a:t>koridorlar</a:t>
            </a:r>
            <a:r>
              <a:rPr lang="tr-TR" sz="2800" dirty="0"/>
              <a:t>”, “</a:t>
            </a:r>
            <a:r>
              <a:rPr lang="tr-TR" sz="2800" dirty="0">
                <a:solidFill>
                  <a:srgbClr val="FF0000"/>
                </a:solidFill>
              </a:rPr>
              <a:t>sınıfın içi</a:t>
            </a:r>
            <a:r>
              <a:rPr lang="tr-TR" sz="2800" dirty="0"/>
              <a:t>”, “</a:t>
            </a:r>
            <a:r>
              <a:rPr lang="tr-TR" sz="2800" dirty="0">
                <a:solidFill>
                  <a:srgbClr val="FF0000"/>
                </a:solidFill>
              </a:rPr>
              <a:t>kantin</a:t>
            </a:r>
            <a:r>
              <a:rPr lang="tr-TR" sz="2800" dirty="0"/>
              <a:t> ve </a:t>
            </a:r>
            <a:r>
              <a:rPr lang="tr-TR" sz="2800" dirty="0">
                <a:solidFill>
                  <a:srgbClr val="FF0000"/>
                </a:solidFill>
              </a:rPr>
              <a:t>tuvaletlerin</a:t>
            </a:r>
            <a:r>
              <a:rPr lang="tr-TR" sz="2800" dirty="0"/>
              <a:t>” izlediğini, yatılı okullarda zorbalığın en yaygın olarak “</a:t>
            </a:r>
            <a:r>
              <a:rPr lang="tr-TR" sz="2800" dirty="0" err="1">
                <a:solidFill>
                  <a:srgbClr val="FF0000"/>
                </a:solidFill>
              </a:rPr>
              <a:t>yatakhane</a:t>
            </a:r>
            <a:r>
              <a:rPr lang="tr-TR" sz="2800" dirty="0" err="1"/>
              <a:t>”de</a:t>
            </a:r>
            <a:r>
              <a:rPr lang="tr-TR" sz="2800" dirty="0"/>
              <a:t> </a:t>
            </a:r>
          </a:p>
        </p:txBody>
      </p:sp>
      <p:graphicFrame>
        <p:nvGraphicFramePr>
          <p:cNvPr id="5" name="Diyagram 4"/>
          <p:cNvGraphicFramePr/>
          <p:nvPr>
            <p:extLst>
              <p:ext uri="{D42A27DB-BD31-4B8C-83A1-F6EECF244321}">
                <p14:modId xmlns:p14="http://schemas.microsoft.com/office/powerpoint/2010/main" val="2082743400"/>
              </p:ext>
            </p:extLst>
          </p:nvPr>
        </p:nvGraphicFramePr>
        <p:xfrm>
          <a:off x="2158409" y="276448"/>
          <a:ext cx="8835656" cy="94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8188" y="2216889"/>
            <a:ext cx="4991985" cy="3327990"/>
          </a:xfrm>
          <a:prstGeom prst="rect">
            <a:avLst/>
          </a:prstGeom>
        </p:spPr>
      </p:pic>
    </p:spTree>
    <p:extLst>
      <p:ext uri="{BB962C8B-B14F-4D97-AF65-F5344CB8AC3E}">
        <p14:creationId xmlns:p14="http://schemas.microsoft.com/office/powerpoint/2010/main" val="385107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3"/>
          <p:cNvSpPr>
            <a:spLocks noGrp="1"/>
          </p:cNvSpPr>
          <p:nvPr>
            <p:ph type="sldNum" sz="quarter" idx="12"/>
          </p:nvPr>
        </p:nvSpPr>
        <p:spPr/>
        <p:txBody>
          <a:bodyPr/>
          <a:lstStyle/>
          <a:p>
            <a:fld id="{096AB771-E418-4F4A-B7EC-5F7B1BE5ED12}" type="slidenum">
              <a:rPr lang="tr-TR" altLang="tr-TR"/>
              <a:pPr/>
              <a:t>14</a:t>
            </a:fld>
            <a:endParaRPr lang="tr-TR" altLang="tr-TR" dirty="0"/>
          </a:p>
        </p:txBody>
      </p:sp>
      <p:pic>
        <p:nvPicPr>
          <p:cNvPr id="36868" name="Picture 4" descr="2113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795" y="1270793"/>
            <a:ext cx="2146300" cy="23764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6869" name="Picture 5" descr="horro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7662" y="1270793"/>
            <a:ext cx="3099548" cy="24282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6870" name="Picture 6" descr="depresyon_bunalim_st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152" y="3647280"/>
            <a:ext cx="2793306" cy="27933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6871" name="Picture 7" descr="depresyo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7662" y="4221164"/>
            <a:ext cx="2800185" cy="24352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Diyagram 1"/>
          <p:cNvGraphicFramePr/>
          <p:nvPr>
            <p:extLst>
              <p:ext uri="{D42A27DB-BD31-4B8C-83A1-F6EECF244321}">
                <p14:modId xmlns:p14="http://schemas.microsoft.com/office/powerpoint/2010/main" val="2763029616"/>
              </p:ext>
            </p:extLst>
          </p:nvPr>
        </p:nvGraphicFramePr>
        <p:xfrm>
          <a:off x="354843" y="218365"/>
          <a:ext cx="10998958" cy="7779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6873" name="Rectangle 9"/>
          <p:cNvSpPr>
            <a:spLocks noChangeArrowheads="1"/>
          </p:cNvSpPr>
          <p:nvPr/>
        </p:nvSpPr>
        <p:spPr bwMode="auto">
          <a:xfrm>
            <a:off x="4354023" y="1196975"/>
            <a:ext cx="2715074" cy="5459414"/>
          </a:xfrm>
          <a:prstGeom prst="rect">
            <a:avLst/>
          </a:prstGeom>
          <a:ln/>
          <a:extLst/>
        </p:spPr>
        <p:style>
          <a:lnRef idx="1">
            <a:schemeClr val="accent6"/>
          </a:lnRef>
          <a:fillRef idx="2">
            <a:schemeClr val="accent6"/>
          </a:fillRef>
          <a:effectRef idx="1">
            <a:schemeClr val="accent6"/>
          </a:effectRef>
          <a:fontRef idx="minor">
            <a:schemeClr val="dk1"/>
          </a:fontRef>
        </p:style>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buFont typeface="Wingdings" panose="05000000000000000000" pitchFamily="2" charset="2"/>
              <a:buChar char="Ø"/>
            </a:pPr>
            <a:r>
              <a:rPr lang="tr-TR" altLang="tr-TR" sz="2800" b="1" dirty="0">
                <a:solidFill>
                  <a:srgbClr val="FF0000"/>
                </a:solidFill>
                <a:latin typeface="+mn-lt"/>
              </a:rPr>
              <a:t>Şok</a:t>
            </a:r>
          </a:p>
          <a:p>
            <a:pPr>
              <a:lnSpc>
                <a:spcPct val="90000"/>
              </a:lnSpc>
              <a:buFont typeface="Wingdings" panose="05000000000000000000" pitchFamily="2" charset="2"/>
              <a:buChar char="Ø"/>
            </a:pPr>
            <a:r>
              <a:rPr lang="tr-TR" altLang="tr-TR" sz="2800" b="1" dirty="0">
                <a:solidFill>
                  <a:srgbClr val="FF0000"/>
                </a:solidFill>
                <a:latin typeface="+mn-lt"/>
              </a:rPr>
              <a:t>Korku</a:t>
            </a:r>
          </a:p>
          <a:p>
            <a:pPr>
              <a:lnSpc>
                <a:spcPct val="90000"/>
              </a:lnSpc>
              <a:buFont typeface="Wingdings" panose="05000000000000000000" pitchFamily="2" charset="2"/>
              <a:buChar char="Ø"/>
            </a:pPr>
            <a:r>
              <a:rPr lang="tr-TR" altLang="tr-TR" sz="2800" b="1" dirty="0">
                <a:solidFill>
                  <a:srgbClr val="FF0000"/>
                </a:solidFill>
                <a:latin typeface="+mn-lt"/>
              </a:rPr>
              <a:t>Panik</a:t>
            </a:r>
          </a:p>
          <a:p>
            <a:pPr>
              <a:lnSpc>
                <a:spcPct val="90000"/>
              </a:lnSpc>
              <a:buFont typeface="Wingdings" panose="05000000000000000000" pitchFamily="2" charset="2"/>
              <a:buChar char="Ø"/>
            </a:pPr>
            <a:r>
              <a:rPr lang="tr-TR" altLang="tr-TR" sz="2800" b="1" dirty="0">
                <a:solidFill>
                  <a:srgbClr val="FF0000"/>
                </a:solidFill>
                <a:latin typeface="+mn-lt"/>
              </a:rPr>
              <a:t>Öfke</a:t>
            </a:r>
          </a:p>
          <a:p>
            <a:pPr>
              <a:lnSpc>
                <a:spcPct val="90000"/>
              </a:lnSpc>
              <a:buFont typeface="Wingdings" panose="05000000000000000000" pitchFamily="2" charset="2"/>
              <a:buChar char="Ø"/>
            </a:pPr>
            <a:r>
              <a:rPr lang="tr-TR" altLang="tr-TR" sz="2800" b="1" dirty="0">
                <a:solidFill>
                  <a:srgbClr val="FF0000"/>
                </a:solidFill>
                <a:latin typeface="+mn-lt"/>
              </a:rPr>
              <a:t>Kızgınlık</a:t>
            </a:r>
          </a:p>
          <a:p>
            <a:pPr>
              <a:lnSpc>
                <a:spcPct val="90000"/>
              </a:lnSpc>
              <a:buFont typeface="Wingdings" panose="05000000000000000000" pitchFamily="2" charset="2"/>
              <a:buChar char="Ø"/>
            </a:pPr>
            <a:r>
              <a:rPr lang="tr-TR" altLang="tr-TR" sz="2800" b="1" dirty="0">
                <a:solidFill>
                  <a:srgbClr val="FF0000"/>
                </a:solidFill>
                <a:latin typeface="+mn-lt"/>
              </a:rPr>
              <a:t>Endişe</a:t>
            </a:r>
          </a:p>
          <a:p>
            <a:pPr>
              <a:lnSpc>
                <a:spcPct val="90000"/>
              </a:lnSpc>
              <a:buFont typeface="Wingdings" panose="05000000000000000000" pitchFamily="2" charset="2"/>
              <a:buChar char="Ø"/>
            </a:pPr>
            <a:r>
              <a:rPr lang="tr-TR" altLang="tr-TR" sz="2800" b="1" dirty="0">
                <a:solidFill>
                  <a:srgbClr val="FF0000"/>
                </a:solidFill>
                <a:latin typeface="+mn-lt"/>
              </a:rPr>
              <a:t>Yetersizlik</a:t>
            </a:r>
          </a:p>
          <a:p>
            <a:pPr>
              <a:lnSpc>
                <a:spcPct val="90000"/>
              </a:lnSpc>
              <a:buFont typeface="Wingdings" panose="05000000000000000000" pitchFamily="2" charset="2"/>
              <a:buChar char="Ø"/>
            </a:pPr>
            <a:r>
              <a:rPr lang="tr-TR" altLang="tr-TR" sz="2800" b="1" dirty="0">
                <a:solidFill>
                  <a:srgbClr val="FF0000"/>
                </a:solidFill>
                <a:latin typeface="+mn-lt"/>
              </a:rPr>
              <a:t>Suçluluk</a:t>
            </a:r>
          </a:p>
          <a:p>
            <a:pPr>
              <a:lnSpc>
                <a:spcPct val="90000"/>
              </a:lnSpc>
              <a:buFont typeface="Wingdings" panose="05000000000000000000" pitchFamily="2" charset="2"/>
              <a:buChar char="Ø"/>
            </a:pPr>
            <a:r>
              <a:rPr lang="tr-TR" altLang="tr-TR" sz="2800" b="1" dirty="0">
                <a:solidFill>
                  <a:srgbClr val="FF0000"/>
                </a:solidFill>
                <a:latin typeface="+mn-lt"/>
              </a:rPr>
              <a:t>Üzüntü</a:t>
            </a:r>
          </a:p>
          <a:p>
            <a:pPr>
              <a:lnSpc>
                <a:spcPct val="90000"/>
              </a:lnSpc>
              <a:buFont typeface="Wingdings" panose="05000000000000000000" pitchFamily="2" charset="2"/>
              <a:buChar char="Ø"/>
            </a:pPr>
            <a:r>
              <a:rPr lang="tr-TR" altLang="tr-TR" sz="2800" b="1" dirty="0">
                <a:solidFill>
                  <a:srgbClr val="FF0000"/>
                </a:solidFill>
                <a:latin typeface="+mn-lt"/>
              </a:rPr>
              <a:t>Acı</a:t>
            </a:r>
          </a:p>
          <a:p>
            <a:pPr>
              <a:lnSpc>
                <a:spcPct val="90000"/>
              </a:lnSpc>
              <a:buFont typeface="Wingdings" panose="05000000000000000000" pitchFamily="2" charset="2"/>
              <a:buChar char="Ø"/>
            </a:pPr>
            <a:r>
              <a:rPr lang="tr-TR" altLang="tr-TR" sz="2800" b="1" dirty="0" smtClean="0">
                <a:solidFill>
                  <a:srgbClr val="FF0000"/>
                </a:solidFill>
                <a:latin typeface="+mn-lt"/>
              </a:rPr>
              <a:t>Pişmanlık</a:t>
            </a:r>
            <a:endParaRPr lang="tr-TR" altLang="tr-TR" sz="2800" b="1" dirty="0">
              <a:solidFill>
                <a:srgbClr val="FF0000"/>
              </a:solidFill>
              <a:latin typeface="+mn-lt"/>
            </a:endParaRPr>
          </a:p>
        </p:txBody>
      </p:sp>
    </p:spTree>
    <p:extLst>
      <p:ext uri="{BB962C8B-B14F-4D97-AF65-F5344CB8AC3E}">
        <p14:creationId xmlns:p14="http://schemas.microsoft.com/office/powerpoint/2010/main" val="2014695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fltVal val="0"/>
                                          </p:val>
                                        </p:tav>
                                        <p:tav tm="100000">
                                          <p:val>
                                            <p:strVal val="#ppt_w"/>
                                          </p:val>
                                        </p:tav>
                                      </p:tavLst>
                                    </p:anim>
                                    <p:anim calcmode="lin" valueType="num">
                                      <p:cBhvr>
                                        <p:cTn id="8" dur="1000" fill="hold"/>
                                        <p:tgtEl>
                                          <p:spTgt spid="36868"/>
                                        </p:tgtEl>
                                        <p:attrNameLst>
                                          <p:attrName>ppt_h</p:attrName>
                                        </p:attrNameLst>
                                      </p:cBhvr>
                                      <p:tavLst>
                                        <p:tav tm="0">
                                          <p:val>
                                            <p:fltVal val="0"/>
                                          </p:val>
                                        </p:tav>
                                        <p:tav tm="100000">
                                          <p:val>
                                            <p:strVal val="#ppt_h"/>
                                          </p:val>
                                        </p:tav>
                                      </p:tavLst>
                                    </p:anim>
                                    <p:anim calcmode="lin" valueType="num">
                                      <p:cBhvr>
                                        <p:cTn id="9" dur="1000" fill="hold"/>
                                        <p:tgtEl>
                                          <p:spTgt spid="368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6869"/>
                                        </p:tgtEl>
                                        <p:attrNameLst>
                                          <p:attrName>style.visibility</p:attrName>
                                        </p:attrNameLst>
                                      </p:cBhvr>
                                      <p:to>
                                        <p:strVal val="visible"/>
                                      </p:to>
                                    </p:set>
                                    <p:anim calcmode="lin" valueType="num">
                                      <p:cBhvr>
                                        <p:cTn id="15" dur="1000" fill="hold"/>
                                        <p:tgtEl>
                                          <p:spTgt spid="36869"/>
                                        </p:tgtEl>
                                        <p:attrNameLst>
                                          <p:attrName>ppt_w</p:attrName>
                                        </p:attrNameLst>
                                      </p:cBhvr>
                                      <p:tavLst>
                                        <p:tav tm="0">
                                          <p:val>
                                            <p:fltVal val="0"/>
                                          </p:val>
                                        </p:tav>
                                        <p:tav tm="100000">
                                          <p:val>
                                            <p:strVal val="#ppt_w"/>
                                          </p:val>
                                        </p:tav>
                                      </p:tavLst>
                                    </p:anim>
                                    <p:anim calcmode="lin" valueType="num">
                                      <p:cBhvr>
                                        <p:cTn id="16" dur="1000" fill="hold"/>
                                        <p:tgtEl>
                                          <p:spTgt spid="36869"/>
                                        </p:tgtEl>
                                        <p:attrNameLst>
                                          <p:attrName>ppt_h</p:attrName>
                                        </p:attrNameLst>
                                      </p:cBhvr>
                                      <p:tavLst>
                                        <p:tav tm="0">
                                          <p:val>
                                            <p:fltVal val="0"/>
                                          </p:val>
                                        </p:tav>
                                        <p:tav tm="100000">
                                          <p:val>
                                            <p:strVal val="#ppt_h"/>
                                          </p:val>
                                        </p:tav>
                                      </p:tavLst>
                                    </p:anim>
                                    <p:anim calcmode="lin" valueType="num">
                                      <p:cBhvr>
                                        <p:cTn id="17" dur="1000" fill="hold"/>
                                        <p:tgtEl>
                                          <p:spTgt spid="3686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68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36870"/>
                                        </p:tgtEl>
                                        <p:attrNameLst>
                                          <p:attrName>style.visibility</p:attrName>
                                        </p:attrNameLst>
                                      </p:cBhvr>
                                      <p:to>
                                        <p:strVal val="visible"/>
                                      </p:to>
                                    </p:set>
                                    <p:anim calcmode="lin" valueType="num">
                                      <p:cBhvr>
                                        <p:cTn id="23" dur="1000" fill="hold"/>
                                        <p:tgtEl>
                                          <p:spTgt spid="36870"/>
                                        </p:tgtEl>
                                        <p:attrNameLst>
                                          <p:attrName>ppt_w</p:attrName>
                                        </p:attrNameLst>
                                      </p:cBhvr>
                                      <p:tavLst>
                                        <p:tav tm="0">
                                          <p:val>
                                            <p:fltVal val="0"/>
                                          </p:val>
                                        </p:tav>
                                        <p:tav tm="100000">
                                          <p:val>
                                            <p:strVal val="#ppt_w"/>
                                          </p:val>
                                        </p:tav>
                                      </p:tavLst>
                                    </p:anim>
                                    <p:anim calcmode="lin" valueType="num">
                                      <p:cBhvr>
                                        <p:cTn id="24" dur="1000" fill="hold"/>
                                        <p:tgtEl>
                                          <p:spTgt spid="36870"/>
                                        </p:tgtEl>
                                        <p:attrNameLst>
                                          <p:attrName>ppt_h</p:attrName>
                                        </p:attrNameLst>
                                      </p:cBhvr>
                                      <p:tavLst>
                                        <p:tav tm="0">
                                          <p:val>
                                            <p:fltVal val="0"/>
                                          </p:val>
                                        </p:tav>
                                        <p:tav tm="100000">
                                          <p:val>
                                            <p:strVal val="#ppt_h"/>
                                          </p:val>
                                        </p:tav>
                                      </p:tavLst>
                                    </p:anim>
                                    <p:anim calcmode="lin" valueType="num">
                                      <p:cBhvr>
                                        <p:cTn id="25" dur="1000" fill="hold"/>
                                        <p:tgtEl>
                                          <p:spTgt spid="3687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68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36871"/>
                                        </p:tgtEl>
                                        <p:attrNameLst>
                                          <p:attrName>style.visibility</p:attrName>
                                        </p:attrNameLst>
                                      </p:cBhvr>
                                      <p:to>
                                        <p:strVal val="visible"/>
                                      </p:to>
                                    </p:set>
                                    <p:anim calcmode="lin" valueType="num">
                                      <p:cBhvr>
                                        <p:cTn id="31" dur="1000" fill="hold"/>
                                        <p:tgtEl>
                                          <p:spTgt spid="36871"/>
                                        </p:tgtEl>
                                        <p:attrNameLst>
                                          <p:attrName>ppt_w</p:attrName>
                                        </p:attrNameLst>
                                      </p:cBhvr>
                                      <p:tavLst>
                                        <p:tav tm="0">
                                          <p:val>
                                            <p:fltVal val="0"/>
                                          </p:val>
                                        </p:tav>
                                        <p:tav tm="100000">
                                          <p:val>
                                            <p:strVal val="#ppt_w"/>
                                          </p:val>
                                        </p:tav>
                                      </p:tavLst>
                                    </p:anim>
                                    <p:anim calcmode="lin" valueType="num">
                                      <p:cBhvr>
                                        <p:cTn id="32" dur="1000" fill="hold"/>
                                        <p:tgtEl>
                                          <p:spTgt spid="36871"/>
                                        </p:tgtEl>
                                        <p:attrNameLst>
                                          <p:attrName>ppt_h</p:attrName>
                                        </p:attrNameLst>
                                      </p:cBhvr>
                                      <p:tavLst>
                                        <p:tav tm="0">
                                          <p:val>
                                            <p:fltVal val="0"/>
                                          </p:val>
                                        </p:tav>
                                        <p:tav tm="100000">
                                          <p:val>
                                            <p:strVal val="#ppt_h"/>
                                          </p:val>
                                        </p:tav>
                                      </p:tavLst>
                                    </p:anim>
                                    <p:anim calcmode="lin" valueType="num">
                                      <p:cBhvr>
                                        <p:cTn id="33" dur="1000" fill="hold"/>
                                        <p:tgtEl>
                                          <p:spTgt spid="3687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68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6873"/>
                                        </p:tgtEl>
                                        <p:attrNameLst>
                                          <p:attrName>style.visibility</p:attrName>
                                        </p:attrNameLst>
                                      </p:cBhvr>
                                      <p:to>
                                        <p:strVal val="visible"/>
                                      </p:to>
                                    </p:set>
                                    <p:anim calcmode="lin" valueType="num">
                                      <p:cBhvr>
                                        <p:cTn id="39" dur="1000" fill="hold"/>
                                        <p:tgtEl>
                                          <p:spTgt spid="36873"/>
                                        </p:tgtEl>
                                        <p:attrNameLst>
                                          <p:attrName>ppt_w</p:attrName>
                                        </p:attrNameLst>
                                      </p:cBhvr>
                                      <p:tavLst>
                                        <p:tav tm="0">
                                          <p:val>
                                            <p:fltVal val="0"/>
                                          </p:val>
                                        </p:tav>
                                        <p:tav tm="100000">
                                          <p:val>
                                            <p:strVal val="#ppt_w"/>
                                          </p:val>
                                        </p:tav>
                                      </p:tavLst>
                                    </p:anim>
                                    <p:anim calcmode="lin" valueType="num">
                                      <p:cBhvr>
                                        <p:cTn id="40" dur="1000" fill="hold"/>
                                        <p:tgtEl>
                                          <p:spTgt spid="36873"/>
                                        </p:tgtEl>
                                        <p:attrNameLst>
                                          <p:attrName>ppt_h</p:attrName>
                                        </p:attrNameLst>
                                      </p:cBhvr>
                                      <p:tavLst>
                                        <p:tav tm="0">
                                          <p:val>
                                            <p:fltVal val="0"/>
                                          </p:val>
                                        </p:tav>
                                        <p:tav tm="100000">
                                          <p:val>
                                            <p:strVal val="#ppt_h"/>
                                          </p:val>
                                        </p:tav>
                                      </p:tavLst>
                                    </p:anim>
                                    <p:anim calcmode="lin" valueType="num">
                                      <p:cBhvr>
                                        <p:cTn id="41" dur="1000" fill="hold"/>
                                        <p:tgtEl>
                                          <p:spTgt spid="3687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687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levbaymur.com/images/alev-baymur/hay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77" y="1791333"/>
            <a:ext cx="4186368" cy="32339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5" name="Yuvarlatılmış Dikdörtgen 4"/>
          <p:cNvSpPr/>
          <p:nvPr/>
        </p:nvSpPr>
        <p:spPr>
          <a:xfrm>
            <a:off x="268014" y="5227246"/>
            <a:ext cx="11359309" cy="1299677"/>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b="1" kern="1200" dirty="0" err="1" smtClean="0"/>
              <a:t>Beden</a:t>
            </a:r>
            <a:r>
              <a:rPr lang="en-GB" sz="2600" b="1" kern="1200" dirty="0" smtClean="0"/>
              <a:t> </a:t>
            </a:r>
            <a:r>
              <a:rPr lang="en-GB" sz="2600" b="1" kern="1200" dirty="0" err="1" smtClean="0"/>
              <a:t>diliniz</a:t>
            </a:r>
            <a:r>
              <a:rPr lang="en-GB" sz="2600" b="1" kern="1200" dirty="0" smtClean="0"/>
              <a:t> önemlidir. </a:t>
            </a:r>
            <a:r>
              <a:rPr lang="en-GB" sz="2600" b="1" kern="1200" dirty="0" err="1" smtClean="0"/>
              <a:t>Ürkek</a:t>
            </a:r>
            <a:r>
              <a:rPr lang="en-GB" sz="2600" b="1" kern="1200" dirty="0" smtClean="0"/>
              <a:t> </a:t>
            </a:r>
            <a:r>
              <a:rPr lang="en-GB" sz="2600" b="1" kern="1200" dirty="0" err="1" smtClean="0"/>
              <a:t>ve</a:t>
            </a:r>
            <a:r>
              <a:rPr lang="en-GB" sz="2600" b="1" kern="1200" dirty="0" smtClean="0"/>
              <a:t> </a:t>
            </a:r>
            <a:r>
              <a:rPr lang="en-GB" sz="2600" b="1" kern="1200" dirty="0" err="1" smtClean="0"/>
              <a:t>çekingen</a:t>
            </a:r>
            <a:r>
              <a:rPr lang="en-GB" sz="2600" b="1" kern="1200" dirty="0" smtClean="0"/>
              <a:t> </a:t>
            </a:r>
            <a:r>
              <a:rPr lang="en-GB" sz="2600" b="1" kern="1200" dirty="0" err="1" smtClean="0"/>
              <a:t>tavırlarla</a:t>
            </a:r>
            <a:r>
              <a:rPr lang="en-GB" sz="2600" b="1" kern="1200" dirty="0" smtClean="0"/>
              <a:t> </a:t>
            </a:r>
            <a:r>
              <a:rPr lang="en-GB" sz="2600" b="1" kern="1200" dirty="0" err="1" smtClean="0"/>
              <a:t>gezerseniz</a:t>
            </a:r>
            <a:r>
              <a:rPr lang="en-GB" sz="2600" b="1" kern="1200" dirty="0" smtClean="0"/>
              <a:t> </a:t>
            </a:r>
            <a:r>
              <a:rPr lang="en-GB" sz="2600" b="1" kern="1200" dirty="0" err="1" smtClean="0"/>
              <a:t>daha</a:t>
            </a:r>
            <a:r>
              <a:rPr lang="en-GB" sz="2600" b="1" kern="1200" dirty="0" smtClean="0"/>
              <a:t> </a:t>
            </a:r>
            <a:r>
              <a:rPr lang="en-GB" sz="2600" b="1" kern="1200" dirty="0" err="1" smtClean="0"/>
              <a:t>fazla</a:t>
            </a:r>
            <a:r>
              <a:rPr lang="en-GB" sz="2600" b="1" kern="1200" dirty="0" smtClean="0"/>
              <a:t> </a:t>
            </a:r>
            <a:r>
              <a:rPr lang="en-GB" sz="2600" b="1" kern="1200" dirty="0" err="1" smtClean="0"/>
              <a:t>dikkat</a:t>
            </a:r>
            <a:r>
              <a:rPr lang="en-GB" sz="2600" b="1" kern="1200" dirty="0" smtClean="0"/>
              <a:t> </a:t>
            </a:r>
            <a:r>
              <a:rPr lang="en-GB" sz="2600" b="1" kern="1200" dirty="0" err="1" smtClean="0"/>
              <a:t>çekersiniz</a:t>
            </a:r>
            <a:r>
              <a:rPr lang="en-GB" sz="2600" b="1" kern="1200" dirty="0" smtClean="0"/>
              <a:t>. </a:t>
            </a:r>
            <a:r>
              <a:rPr lang="en-GB" sz="2600" b="1" kern="1200" dirty="0" err="1" smtClean="0"/>
              <a:t>Özgüvenli</a:t>
            </a:r>
            <a:r>
              <a:rPr lang="en-GB" sz="2600" b="1" kern="1200" dirty="0" smtClean="0"/>
              <a:t> </a:t>
            </a:r>
            <a:r>
              <a:rPr lang="en-GB" sz="2600" b="1" kern="1200" dirty="0" err="1" smtClean="0"/>
              <a:t>bir</a:t>
            </a:r>
            <a:r>
              <a:rPr lang="en-GB" sz="2600" b="1" kern="1200" dirty="0" smtClean="0"/>
              <a:t> </a:t>
            </a:r>
            <a:r>
              <a:rPr lang="en-GB" sz="2600" b="1" kern="1200" dirty="0" err="1" smtClean="0"/>
              <a:t>tavırla</a:t>
            </a:r>
            <a:r>
              <a:rPr lang="en-GB" sz="2600" b="1" kern="1200" dirty="0" smtClean="0"/>
              <a:t> </a:t>
            </a:r>
            <a:r>
              <a:rPr lang="en-GB" sz="2600" b="1" kern="1200" dirty="0" err="1" smtClean="0"/>
              <a:t>durursanız</a:t>
            </a:r>
            <a:r>
              <a:rPr lang="en-GB" sz="2600" b="1" kern="1200" dirty="0" smtClean="0"/>
              <a:t> </a:t>
            </a:r>
            <a:r>
              <a:rPr lang="en-GB" sz="2600" b="1" kern="1200" dirty="0" err="1" smtClean="0"/>
              <a:t>sizinle</a:t>
            </a:r>
            <a:r>
              <a:rPr lang="en-GB" sz="2600" b="1" kern="1200" dirty="0" smtClean="0"/>
              <a:t> </a:t>
            </a:r>
            <a:r>
              <a:rPr lang="en-GB" sz="2600" b="1" kern="1200" dirty="0" err="1" smtClean="0"/>
              <a:t>daha</a:t>
            </a:r>
            <a:r>
              <a:rPr lang="en-GB" sz="2600" b="1" kern="1200" dirty="0" smtClean="0"/>
              <a:t> </a:t>
            </a:r>
            <a:r>
              <a:rPr lang="en-GB" sz="2600" b="1" kern="1200" dirty="0" err="1" smtClean="0"/>
              <a:t>az</a:t>
            </a:r>
            <a:r>
              <a:rPr lang="en-GB" sz="2600" b="1" kern="1200" dirty="0" smtClean="0"/>
              <a:t> </a:t>
            </a:r>
            <a:r>
              <a:rPr lang="en-GB" sz="2600" b="1" kern="1200" dirty="0" err="1" smtClean="0"/>
              <a:t>uğraşırlar</a:t>
            </a:r>
            <a:r>
              <a:rPr lang="en-GB" sz="2600" b="1" kern="1200" dirty="0" smtClean="0"/>
              <a:t>.</a:t>
            </a:r>
            <a:endParaRPr lang="tr-TR" sz="2600" kern="1200" dirty="0"/>
          </a:p>
        </p:txBody>
      </p:sp>
      <p:sp>
        <p:nvSpPr>
          <p:cNvPr id="7" name="Akış Çizelgesi: Sıralı Erişimli Depolama 6"/>
          <p:cNvSpPr/>
          <p:nvPr/>
        </p:nvSpPr>
        <p:spPr>
          <a:xfrm>
            <a:off x="1261242" y="141890"/>
            <a:ext cx="8718146" cy="1649443"/>
          </a:xfrm>
          <a:prstGeom prst="flowChartMagneticTape">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tr-TR" sz="3200" b="1" dirty="0"/>
              <a:t>Zorbaca Davranışlara Maruz Kalanlar(Mağdur) İçin Stratejiler </a:t>
            </a:r>
            <a:endParaRPr lang="tr-TR" sz="3200" dirty="0"/>
          </a:p>
        </p:txBody>
      </p:sp>
      <p:sp>
        <p:nvSpPr>
          <p:cNvPr id="8" name="Gözyaşı Damlası 7"/>
          <p:cNvSpPr/>
          <p:nvPr/>
        </p:nvSpPr>
        <p:spPr>
          <a:xfrm>
            <a:off x="5155324" y="2383559"/>
            <a:ext cx="6117020" cy="2409158"/>
          </a:xfrm>
          <a:prstGeom prst="teardrop">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a:t>Yüksek sesle </a:t>
            </a:r>
            <a:endParaRPr lang="tr-TR" sz="2800" dirty="0" smtClean="0"/>
          </a:p>
          <a:p>
            <a:pPr algn="ctr"/>
            <a:r>
              <a:rPr lang="tr-TR" sz="4800" b="1" dirty="0" smtClean="0">
                <a:solidFill>
                  <a:srgbClr val="FF0000"/>
                </a:solidFill>
              </a:rPr>
              <a:t>((Hayır)) </a:t>
            </a:r>
          </a:p>
          <a:p>
            <a:pPr algn="ctr"/>
            <a:r>
              <a:rPr lang="tr-TR" sz="2800" dirty="0" smtClean="0"/>
              <a:t>diyerek </a:t>
            </a:r>
            <a:r>
              <a:rPr lang="tr-TR" sz="2800" dirty="0"/>
              <a:t>zorbayı durdurun.</a:t>
            </a:r>
          </a:p>
        </p:txBody>
      </p:sp>
    </p:spTree>
    <p:extLst>
      <p:ext uri="{BB962C8B-B14F-4D97-AF65-F5344CB8AC3E}">
        <p14:creationId xmlns:p14="http://schemas.microsoft.com/office/powerpoint/2010/main" val="2872848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ohadiyorumm.com/wp-content/uploads/2013/08/%C3%87okta-umrumda-san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042" y="1040524"/>
            <a:ext cx="4788191" cy="48288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Gözyaşı Damlası 1"/>
          <p:cNvSpPr/>
          <p:nvPr/>
        </p:nvSpPr>
        <p:spPr>
          <a:xfrm>
            <a:off x="189186" y="2112579"/>
            <a:ext cx="6258911" cy="3200400"/>
          </a:xfrm>
          <a:prstGeom prst="teardrop">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200" dirty="0"/>
              <a:t>Söylediklerini, yaptıklarını </a:t>
            </a:r>
            <a:r>
              <a:rPr lang="tr-TR" sz="4400" b="1" dirty="0">
                <a:solidFill>
                  <a:srgbClr val="FF0000"/>
                </a:solidFill>
              </a:rPr>
              <a:t>umursamayın</a:t>
            </a:r>
            <a:r>
              <a:rPr lang="tr-TR" sz="3200" b="1" dirty="0"/>
              <a:t> </a:t>
            </a:r>
          </a:p>
          <a:p>
            <a:pPr algn="ctr"/>
            <a:r>
              <a:rPr lang="tr-TR" sz="3200" dirty="0"/>
              <a:t>kendinizi başka şeylerle meşgul edin.</a:t>
            </a:r>
          </a:p>
        </p:txBody>
      </p:sp>
    </p:spTree>
    <p:extLst>
      <p:ext uri="{BB962C8B-B14F-4D97-AF65-F5344CB8AC3E}">
        <p14:creationId xmlns:p14="http://schemas.microsoft.com/office/powerpoint/2010/main" val="281993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murunhaberi.com/wp-content/uploads/2015/01/turkiye-de-rehber-ogretmen-atamasi-rehber-ogretmenler-ise-yariyor-mu-4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99" y="1484679"/>
            <a:ext cx="4995387" cy="3746540"/>
          </a:xfrm>
          <a:prstGeom prst="rect">
            <a:avLst/>
          </a:prstGeom>
          <a:noFill/>
          <a:extLst>
            <a:ext uri="{909E8E84-426E-40DD-AFC4-6F175D3DCCD1}">
              <a14:hiddenFill xmlns:a14="http://schemas.microsoft.com/office/drawing/2010/main">
                <a:solidFill>
                  <a:srgbClr val="FFFFFF"/>
                </a:solidFill>
              </a14:hiddenFill>
            </a:ext>
          </a:extLst>
        </p:spPr>
      </p:pic>
      <p:sp>
        <p:nvSpPr>
          <p:cNvPr id="3" name="Gözyaşı Damlası 2"/>
          <p:cNvSpPr/>
          <p:nvPr/>
        </p:nvSpPr>
        <p:spPr>
          <a:xfrm>
            <a:off x="6432331" y="425669"/>
            <a:ext cx="5447500" cy="2617076"/>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b="1">
                <a:solidFill>
                  <a:srgbClr val="FF0000"/>
                </a:solidFill>
              </a:rPr>
              <a:t>Şidete maruz kaldığın ortamı terk et.</a:t>
            </a:r>
            <a:endParaRPr lang="tr-TR" sz="2800" b="1" dirty="0">
              <a:solidFill>
                <a:srgbClr val="FF0000"/>
              </a:solidFill>
            </a:endParaRPr>
          </a:p>
        </p:txBody>
      </p:sp>
      <p:sp>
        <p:nvSpPr>
          <p:cNvPr id="5" name="Akış Çizelgesi: Sıralı Erişimli Depolama 4"/>
          <p:cNvSpPr/>
          <p:nvPr/>
        </p:nvSpPr>
        <p:spPr>
          <a:xfrm>
            <a:off x="6117022" y="3815255"/>
            <a:ext cx="5762810" cy="2743200"/>
          </a:xfrm>
          <a:prstGeom prst="flowChartMagnetic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t>Güvendiğin bir yetişkine </a:t>
            </a:r>
            <a:r>
              <a:rPr lang="tr-TR" sz="2800" b="1" dirty="0">
                <a:solidFill>
                  <a:srgbClr val="FF0000"/>
                </a:solidFill>
              </a:rPr>
              <a:t>(Anne-Baba, Öğretmen …) </a:t>
            </a:r>
            <a:r>
              <a:rPr lang="tr-TR" sz="2400" dirty="0"/>
              <a:t>haber ver, yardım iste… </a:t>
            </a:r>
          </a:p>
        </p:txBody>
      </p:sp>
    </p:spTree>
    <p:extLst>
      <p:ext uri="{BB962C8B-B14F-4D97-AF65-F5344CB8AC3E}">
        <p14:creationId xmlns:p14="http://schemas.microsoft.com/office/powerpoint/2010/main" val="3908915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zmirsinav.com.tr/UserFiles/imag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443" y="583324"/>
            <a:ext cx="3959102" cy="5997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Gözyaşı Damlası 2"/>
          <p:cNvSpPr/>
          <p:nvPr/>
        </p:nvSpPr>
        <p:spPr>
          <a:xfrm>
            <a:off x="331076" y="583324"/>
            <a:ext cx="5912070" cy="2632842"/>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sz="2400" b="1" dirty="0" err="1">
                <a:solidFill>
                  <a:srgbClr val="002060"/>
                </a:solidFill>
              </a:rPr>
              <a:t>Olayları</a:t>
            </a:r>
            <a:r>
              <a:rPr lang="en-GB" sz="2400" b="1" dirty="0">
                <a:solidFill>
                  <a:srgbClr val="002060"/>
                </a:solidFill>
              </a:rPr>
              <a:t> </a:t>
            </a:r>
            <a:r>
              <a:rPr lang="en-GB" sz="2400" b="1" dirty="0" err="1">
                <a:solidFill>
                  <a:srgbClr val="002060"/>
                </a:solidFill>
              </a:rPr>
              <a:t>gizleyerek</a:t>
            </a:r>
            <a:r>
              <a:rPr lang="en-GB" sz="2400" b="1" dirty="0">
                <a:solidFill>
                  <a:srgbClr val="002060"/>
                </a:solidFill>
              </a:rPr>
              <a:t> </a:t>
            </a:r>
            <a:r>
              <a:rPr lang="en-GB" sz="2400" b="1" dirty="0" err="1">
                <a:solidFill>
                  <a:srgbClr val="002060"/>
                </a:solidFill>
              </a:rPr>
              <a:t>zorbalara</a:t>
            </a:r>
            <a:r>
              <a:rPr lang="en-GB" sz="2400" b="1" dirty="0">
                <a:solidFill>
                  <a:srgbClr val="002060"/>
                </a:solidFill>
              </a:rPr>
              <a:t> </a:t>
            </a:r>
            <a:r>
              <a:rPr lang="en-GB" sz="2400" b="1" dirty="0" err="1">
                <a:solidFill>
                  <a:srgbClr val="002060"/>
                </a:solidFill>
              </a:rPr>
              <a:t>yardımcı</a:t>
            </a:r>
            <a:r>
              <a:rPr lang="en-GB" sz="2400" b="1" dirty="0">
                <a:solidFill>
                  <a:srgbClr val="002060"/>
                </a:solidFill>
              </a:rPr>
              <a:t> </a:t>
            </a:r>
            <a:r>
              <a:rPr lang="en-GB" sz="2400" b="1" dirty="0" err="1">
                <a:solidFill>
                  <a:srgbClr val="002060"/>
                </a:solidFill>
              </a:rPr>
              <a:t>olmayın</a:t>
            </a:r>
            <a:r>
              <a:rPr lang="en-GB" sz="2400" b="1" dirty="0">
                <a:solidFill>
                  <a:srgbClr val="002060"/>
                </a:solidFill>
              </a:rPr>
              <a:t>. </a:t>
            </a:r>
            <a:r>
              <a:rPr lang="en-GB" sz="2400" b="1" dirty="0" err="1">
                <a:solidFill>
                  <a:srgbClr val="002060"/>
                </a:solidFill>
              </a:rPr>
              <a:t>Çünkü</a:t>
            </a:r>
            <a:r>
              <a:rPr lang="en-GB" sz="2400" b="1" dirty="0">
                <a:solidFill>
                  <a:srgbClr val="002060"/>
                </a:solidFill>
              </a:rPr>
              <a:t> </a:t>
            </a:r>
            <a:r>
              <a:rPr lang="en-GB" sz="2400" b="1" dirty="0" err="1">
                <a:solidFill>
                  <a:srgbClr val="002060"/>
                </a:solidFill>
              </a:rPr>
              <a:t>gizlilik</a:t>
            </a:r>
            <a:r>
              <a:rPr lang="en-GB" sz="2400" b="1" dirty="0">
                <a:solidFill>
                  <a:srgbClr val="002060"/>
                </a:solidFill>
              </a:rPr>
              <a:t>, </a:t>
            </a:r>
            <a:r>
              <a:rPr lang="en-GB" sz="2400" b="1" dirty="0" err="1">
                <a:solidFill>
                  <a:srgbClr val="002060"/>
                </a:solidFill>
              </a:rPr>
              <a:t>zorbaların</a:t>
            </a:r>
            <a:r>
              <a:rPr lang="en-GB" sz="2400" b="1" dirty="0">
                <a:solidFill>
                  <a:srgbClr val="002060"/>
                </a:solidFill>
              </a:rPr>
              <a:t> en </a:t>
            </a:r>
            <a:r>
              <a:rPr lang="en-GB" sz="2400" b="1" dirty="0" err="1">
                <a:solidFill>
                  <a:srgbClr val="002060"/>
                </a:solidFill>
              </a:rPr>
              <a:t>güçlü</a:t>
            </a:r>
            <a:r>
              <a:rPr lang="en-GB" sz="2400" b="1" dirty="0">
                <a:solidFill>
                  <a:srgbClr val="002060"/>
                </a:solidFill>
              </a:rPr>
              <a:t> </a:t>
            </a:r>
            <a:r>
              <a:rPr lang="en-GB" sz="2400" b="1" dirty="0" err="1">
                <a:solidFill>
                  <a:srgbClr val="002060"/>
                </a:solidFill>
              </a:rPr>
              <a:t>silahıdır</a:t>
            </a:r>
            <a:r>
              <a:rPr lang="tr-TR" sz="2400" b="1" dirty="0">
                <a:solidFill>
                  <a:srgbClr val="002060"/>
                </a:solidFill>
              </a:rPr>
              <a:t>.</a:t>
            </a:r>
          </a:p>
          <a:p>
            <a:pPr algn="ctr"/>
            <a:endParaRPr lang="tr-TR" sz="2400" b="1" dirty="0">
              <a:solidFill>
                <a:srgbClr val="002060"/>
              </a:solidFill>
            </a:endParaRPr>
          </a:p>
        </p:txBody>
      </p:sp>
      <p:sp>
        <p:nvSpPr>
          <p:cNvPr id="4" name="Sağ Ok 3"/>
          <p:cNvSpPr/>
          <p:nvPr/>
        </p:nvSpPr>
        <p:spPr>
          <a:xfrm>
            <a:off x="441435" y="3058511"/>
            <a:ext cx="7329008" cy="338958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800" b="1" dirty="0" smtClean="0">
                <a:solidFill>
                  <a:srgbClr val="FF0000"/>
                </a:solidFill>
              </a:rPr>
              <a:t>Psikolojik Danışmanı </a:t>
            </a:r>
            <a:r>
              <a:rPr lang="tr-TR" sz="2800" b="1" dirty="0">
                <a:solidFill>
                  <a:srgbClr val="FF0000"/>
                </a:solidFill>
              </a:rPr>
              <a:t>(Rehber Öğretmeni) </a:t>
            </a:r>
            <a:r>
              <a:rPr lang="tr-TR" sz="2800" b="1" dirty="0"/>
              <a:t>Yardım </a:t>
            </a:r>
            <a:r>
              <a:rPr lang="tr-TR" sz="2800" b="1" dirty="0" smtClean="0"/>
              <a:t>Alın</a:t>
            </a:r>
            <a:endParaRPr lang="tr-TR" sz="2800" b="1" dirty="0"/>
          </a:p>
        </p:txBody>
      </p:sp>
    </p:spTree>
    <p:extLst>
      <p:ext uri="{BB962C8B-B14F-4D97-AF65-F5344CB8AC3E}">
        <p14:creationId xmlns:p14="http://schemas.microsoft.com/office/powerpoint/2010/main" val="3517519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83324" y="917315"/>
            <a:ext cx="11051628" cy="4616648"/>
          </a:xfrm>
          <a:prstGeom prst="rect">
            <a:avLst/>
          </a:prstGeom>
        </p:spPr>
        <p:txBody>
          <a:bodyPr wrap="square">
            <a:spAutoFit/>
          </a:bodyPr>
          <a:lstStyle/>
          <a:p>
            <a:pPr>
              <a:lnSpc>
                <a:spcPct val="100000"/>
              </a:lnSpc>
              <a:buClr>
                <a:srgbClr val="E5E5FF"/>
              </a:buClr>
              <a:buFont typeface="Garamond" pitchFamily="18" charset="0"/>
              <a:buNone/>
            </a:pPr>
            <a:r>
              <a:rPr lang="en-GB" sz="4800" b="1" dirty="0" err="1">
                <a:solidFill>
                  <a:schemeClr val="accent6">
                    <a:lumMod val="50000"/>
                  </a:schemeClr>
                </a:solidFill>
                <a:effectLst>
                  <a:outerShdw blurRad="38100" dist="38100" dir="2700000" algn="tl">
                    <a:srgbClr val="000000"/>
                  </a:outerShdw>
                </a:effectLst>
                <a:latin typeface="Comic Sans MS" pitchFamily="66" charset="0"/>
              </a:rPr>
              <a:t>Hiçbir</a:t>
            </a:r>
            <a:r>
              <a:rPr lang="en-GB" sz="4800" b="1" dirty="0">
                <a:solidFill>
                  <a:schemeClr val="accent6">
                    <a:lumMod val="50000"/>
                  </a:schemeClr>
                </a:solidFill>
                <a:effectLst>
                  <a:outerShdw blurRad="38100" dist="38100" dir="2700000" algn="tl">
                    <a:srgbClr val="000000"/>
                  </a:outerShdw>
                </a:effectLst>
                <a:latin typeface="Comic Sans MS" pitchFamily="66" charset="0"/>
              </a:rPr>
              <a:t> </a:t>
            </a:r>
            <a:r>
              <a:rPr lang="en-GB" sz="4800" b="1" dirty="0" err="1">
                <a:solidFill>
                  <a:schemeClr val="accent6">
                    <a:lumMod val="50000"/>
                  </a:schemeClr>
                </a:solidFill>
                <a:effectLst>
                  <a:outerShdw blurRad="38100" dist="38100" dir="2700000" algn="tl">
                    <a:srgbClr val="000000"/>
                  </a:outerShdw>
                </a:effectLst>
                <a:latin typeface="Comic Sans MS" pitchFamily="66" charset="0"/>
              </a:rPr>
              <a:t>Okul</a:t>
            </a:r>
            <a:r>
              <a:rPr lang="en-GB" sz="4800" b="1" dirty="0">
                <a:solidFill>
                  <a:schemeClr val="accent6">
                    <a:lumMod val="50000"/>
                  </a:schemeClr>
                </a:solidFill>
                <a:effectLst>
                  <a:outerShdw blurRad="38100" dist="38100" dir="2700000" algn="tl">
                    <a:srgbClr val="000000"/>
                  </a:outerShdw>
                </a:effectLst>
                <a:latin typeface="Comic Sans MS" pitchFamily="66" charset="0"/>
              </a:rPr>
              <a:t> </a:t>
            </a:r>
            <a:r>
              <a:rPr lang="en-GB" sz="4800" b="1" dirty="0" err="1">
                <a:solidFill>
                  <a:schemeClr val="accent6">
                    <a:lumMod val="50000"/>
                  </a:schemeClr>
                </a:solidFill>
                <a:effectLst>
                  <a:outerShdw blurRad="38100" dist="38100" dir="2700000" algn="tl">
                    <a:srgbClr val="000000"/>
                  </a:outerShdw>
                </a:effectLst>
                <a:latin typeface="Comic Sans MS" pitchFamily="66" charset="0"/>
              </a:rPr>
              <a:t>Duyarsız</a:t>
            </a:r>
            <a:r>
              <a:rPr lang="en-GB" sz="4800" b="1" dirty="0">
                <a:solidFill>
                  <a:schemeClr val="accent6">
                    <a:lumMod val="50000"/>
                  </a:schemeClr>
                </a:solidFill>
                <a:effectLst>
                  <a:outerShdw blurRad="38100" dist="38100" dir="2700000" algn="tl">
                    <a:srgbClr val="000000"/>
                  </a:outerShdw>
                </a:effectLst>
                <a:latin typeface="Comic Sans MS" pitchFamily="66" charset="0"/>
              </a:rPr>
              <a:t> </a:t>
            </a:r>
            <a:r>
              <a:rPr lang="en-GB" sz="4800" b="1" dirty="0" err="1">
                <a:solidFill>
                  <a:schemeClr val="accent6">
                    <a:lumMod val="50000"/>
                  </a:schemeClr>
                </a:solidFill>
                <a:effectLst>
                  <a:outerShdw blurRad="38100" dist="38100" dir="2700000" algn="tl">
                    <a:srgbClr val="000000"/>
                  </a:outerShdw>
                </a:effectLst>
                <a:latin typeface="Comic Sans MS" pitchFamily="66" charset="0"/>
              </a:rPr>
              <a:t>Kalmamalıdır</a:t>
            </a:r>
            <a:r>
              <a:rPr lang="en-GB" sz="4800" b="1" dirty="0">
                <a:solidFill>
                  <a:schemeClr val="accent6">
                    <a:lumMod val="50000"/>
                  </a:schemeClr>
                </a:solidFill>
                <a:effectLst>
                  <a:outerShdw blurRad="38100" dist="38100" dir="2700000" algn="tl">
                    <a:srgbClr val="000000"/>
                  </a:outerShdw>
                </a:effectLst>
                <a:latin typeface="Comic Sans MS" pitchFamily="66" charset="0"/>
              </a:rPr>
              <a:t>: </a:t>
            </a:r>
            <a:r>
              <a:rPr lang="en-GB" sz="5400" b="1" dirty="0">
                <a:solidFill>
                  <a:schemeClr val="accent6">
                    <a:lumMod val="50000"/>
                  </a:schemeClr>
                </a:solidFill>
                <a:effectLst>
                  <a:outerShdw blurRad="38100" dist="38100" dir="2700000" algn="tl">
                    <a:srgbClr val="000000"/>
                  </a:outerShdw>
                </a:effectLst>
                <a:latin typeface="Comic Sans MS" pitchFamily="66" charset="0"/>
              </a:rPr>
              <a:t/>
            </a:r>
            <a:br>
              <a:rPr lang="en-GB" sz="5400" b="1" dirty="0">
                <a:solidFill>
                  <a:schemeClr val="accent6">
                    <a:lumMod val="50000"/>
                  </a:schemeClr>
                </a:solidFill>
                <a:effectLst>
                  <a:outerShdw blurRad="38100" dist="38100" dir="2700000" algn="tl">
                    <a:srgbClr val="000000"/>
                  </a:outerShdw>
                </a:effectLst>
                <a:latin typeface="Comic Sans MS" pitchFamily="66" charset="0"/>
              </a:rPr>
            </a:br>
            <a:r>
              <a:rPr lang="en-GB" sz="5400" b="1" dirty="0">
                <a:solidFill>
                  <a:schemeClr val="accent6">
                    <a:lumMod val="50000"/>
                  </a:schemeClr>
                </a:solidFill>
                <a:effectLst>
                  <a:outerShdw blurRad="38100" dist="38100" dir="2700000" algn="tl">
                    <a:srgbClr val="000000"/>
                  </a:outerShdw>
                </a:effectLst>
                <a:latin typeface="Comic Sans MS" pitchFamily="66" charset="0"/>
              </a:rPr>
              <a:t/>
            </a:r>
            <a:br>
              <a:rPr lang="en-GB" sz="5400" b="1" dirty="0">
                <a:solidFill>
                  <a:schemeClr val="accent6">
                    <a:lumMod val="50000"/>
                  </a:schemeClr>
                </a:solidFill>
                <a:effectLst>
                  <a:outerShdw blurRad="38100" dist="38100" dir="2700000" algn="tl">
                    <a:srgbClr val="000000"/>
                  </a:outerShdw>
                </a:effectLst>
                <a:latin typeface="Comic Sans MS" pitchFamily="66" charset="0"/>
              </a:rPr>
            </a:br>
            <a:r>
              <a:rPr lang="en-GB" sz="4800" b="1" dirty="0">
                <a:solidFill>
                  <a:schemeClr val="accent6">
                    <a:lumMod val="50000"/>
                  </a:schemeClr>
                </a:solidFill>
                <a:effectLst>
                  <a:outerShdw blurRad="38100" dist="38100" dir="2700000" algn="tl">
                    <a:srgbClr val="000000"/>
                  </a:outerShdw>
                </a:effectLst>
                <a:latin typeface="Comic Sans MS" pitchFamily="66" charset="0"/>
              </a:rPr>
              <a:t>Her </a:t>
            </a:r>
            <a:r>
              <a:rPr lang="en-GB" sz="4800" b="1" dirty="0" err="1">
                <a:solidFill>
                  <a:schemeClr val="accent6">
                    <a:lumMod val="50000"/>
                  </a:schemeClr>
                </a:solidFill>
                <a:effectLst>
                  <a:outerShdw blurRad="38100" dist="38100" dir="2700000" algn="tl">
                    <a:srgbClr val="000000"/>
                  </a:outerShdw>
                </a:effectLst>
                <a:latin typeface="Comic Sans MS" pitchFamily="66" charset="0"/>
              </a:rPr>
              <a:t>öğrencinin</a:t>
            </a:r>
            <a:r>
              <a:rPr lang="en-GB" sz="4800" b="1" dirty="0">
                <a:solidFill>
                  <a:schemeClr val="accent6">
                    <a:lumMod val="50000"/>
                  </a:schemeClr>
                </a:solidFill>
                <a:effectLst>
                  <a:outerShdw blurRad="38100" dist="38100" dir="2700000" algn="tl">
                    <a:srgbClr val="000000"/>
                  </a:outerShdw>
                </a:effectLst>
                <a:latin typeface="Comic Sans MS" pitchFamily="66" charset="0"/>
              </a:rPr>
              <a:t> </a:t>
            </a:r>
            <a:r>
              <a:rPr lang="en-GB" sz="4800" b="1" dirty="0" err="1">
                <a:solidFill>
                  <a:schemeClr val="accent6">
                    <a:lumMod val="50000"/>
                  </a:schemeClr>
                </a:solidFill>
                <a:effectLst>
                  <a:outerShdw blurRad="38100" dist="38100" dir="2700000" algn="tl">
                    <a:srgbClr val="000000"/>
                  </a:outerShdw>
                </a:effectLst>
                <a:latin typeface="Comic Sans MS" pitchFamily="66" charset="0"/>
              </a:rPr>
              <a:t>okulunda</a:t>
            </a:r>
            <a:r>
              <a:rPr lang="en-GB" sz="4800" b="1" dirty="0">
                <a:solidFill>
                  <a:schemeClr val="accent6">
                    <a:lumMod val="50000"/>
                  </a:schemeClr>
                </a:solidFill>
                <a:effectLst>
                  <a:outerShdw blurRad="38100" dist="38100" dir="2700000" algn="tl">
                    <a:srgbClr val="000000"/>
                  </a:outerShdw>
                </a:effectLst>
                <a:latin typeface="Comic Sans MS" pitchFamily="66" charset="0"/>
              </a:rPr>
              <a:t> </a:t>
            </a:r>
            <a:r>
              <a:rPr lang="en-GB" sz="4800" b="1" dirty="0" err="1">
                <a:solidFill>
                  <a:schemeClr val="accent6">
                    <a:lumMod val="50000"/>
                  </a:schemeClr>
                </a:solidFill>
                <a:effectLst>
                  <a:outerShdw blurRad="38100" dist="38100" dir="2700000" algn="tl">
                    <a:srgbClr val="000000"/>
                  </a:outerShdw>
                </a:effectLst>
                <a:latin typeface="Comic Sans MS" pitchFamily="66" charset="0"/>
              </a:rPr>
              <a:t>kendini</a:t>
            </a:r>
            <a:r>
              <a:rPr lang="en-GB" sz="4800" b="1" dirty="0">
                <a:solidFill>
                  <a:schemeClr val="accent6">
                    <a:lumMod val="50000"/>
                  </a:schemeClr>
                </a:solidFill>
                <a:effectLst>
                  <a:outerShdw blurRad="38100" dist="38100" dir="2700000" algn="tl">
                    <a:srgbClr val="000000"/>
                  </a:outerShdw>
                </a:effectLst>
                <a:latin typeface="Comic Sans MS" pitchFamily="66" charset="0"/>
              </a:rPr>
              <a:t> </a:t>
            </a:r>
            <a:r>
              <a:rPr lang="en-GB" sz="4800" b="1" dirty="0" err="1">
                <a:solidFill>
                  <a:schemeClr val="accent6">
                    <a:lumMod val="50000"/>
                  </a:schemeClr>
                </a:solidFill>
                <a:effectLst>
                  <a:outerShdw blurRad="38100" dist="38100" dir="2700000" algn="tl">
                    <a:srgbClr val="000000"/>
                  </a:outerShdw>
                </a:effectLst>
                <a:latin typeface="Comic Sans MS" pitchFamily="66" charset="0"/>
              </a:rPr>
              <a:t>güvende</a:t>
            </a:r>
            <a:r>
              <a:rPr lang="en-GB" sz="4800" b="1" dirty="0">
                <a:solidFill>
                  <a:schemeClr val="accent6">
                    <a:lumMod val="50000"/>
                  </a:schemeClr>
                </a:solidFill>
                <a:effectLst>
                  <a:outerShdw blurRad="38100" dist="38100" dir="2700000" algn="tl">
                    <a:srgbClr val="000000"/>
                  </a:outerShdw>
                </a:effectLst>
                <a:latin typeface="Comic Sans MS" pitchFamily="66" charset="0"/>
              </a:rPr>
              <a:t> </a:t>
            </a:r>
            <a:r>
              <a:rPr lang="en-GB" sz="4800" b="1" dirty="0" err="1">
                <a:solidFill>
                  <a:schemeClr val="accent6">
                    <a:lumMod val="50000"/>
                  </a:schemeClr>
                </a:solidFill>
                <a:effectLst>
                  <a:outerShdw blurRad="38100" dist="38100" dir="2700000" algn="tl">
                    <a:srgbClr val="000000"/>
                  </a:outerShdw>
                </a:effectLst>
                <a:latin typeface="Comic Sans MS" pitchFamily="66" charset="0"/>
              </a:rPr>
              <a:t>hissetmeye</a:t>
            </a:r>
            <a:r>
              <a:rPr lang="en-GB" sz="4800" b="1" dirty="0">
                <a:solidFill>
                  <a:schemeClr val="accent6">
                    <a:lumMod val="50000"/>
                  </a:schemeClr>
                </a:solidFill>
                <a:effectLst>
                  <a:outerShdw blurRad="38100" dist="38100" dir="2700000" algn="tl">
                    <a:srgbClr val="000000"/>
                  </a:outerShdw>
                </a:effectLst>
                <a:latin typeface="Comic Sans MS" pitchFamily="66" charset="0"/>
              </a:rPr>
              <a:t> </a:t>
            </a:r>
            <a:r>
              <a:rPr lang="en-GB" sz="4800" b="1" dirty="0" err="1">
                <a:solidFill>
                  <a:schemeClr val="accent6">
                    <a:lumMod val="50000"/>
                  </a:schemeClr>
                </a:solidFill>
                <a:effectLst>
                  <a:outerShdw blurRad="38100" dist="38100" dir="2700000" algn="tl">
                    <a:srgbClr val="000000"/>
                  </a:outerShdw>
                </a:effectLst>
                <a:latin typeface="Comic Sans MS" pitchFamily="66" charset="0"/>
              </a:rPr>
              <a:t>hakkı</a:t>
            </a:r>
            <a:r>
              <a:rPr lang="en-GB" sz="4800" b="1" dirty="0">
                <a:solidFill>
                  <a:schemeClr val="accent6">
                    <a:lumMod val="50000"/>
                  </a:schemeClr>
                </a:solidFill>
                <a:effectLst>
                  <a:outerShdw blurRad="38100" dist="38100" dir="2700000" algn="tl">
                    <a:srgbClr val="000000"/>
                  </a:outerShdw>
                </a:effectLst>
                <a:latin typeface="Comic Sans MS" pitchFamily="66" charset="0"/>
              </a:rPr>
              <a:t> </a:t>
            </a:r>
            <a:r>
              <a:rPr lang="en-GB" sz="4800" b="1" dirty="0" err="1">
                <a:solidFill>
                  <a:schemeClr val="accent6">
                    <a:lumMod val="50000"/>
                  </a:schemeClr>
                </a:solidFill>
                <a:effectLst>
                  <a:outerShdw blurRad="38100" dist="38100" dir="2700000" algn="tl">
                    <a:srgbClr val="000000"/>
                  </a:outerShdw>
                </a:effectLst>
                <a:latin typeface="Comic Sans MS" pitchFamily="66" charset="0"/>
              </a:rPr>
              <a:t>vardır</a:t>
            </a:r>
            <a:r>
              <a:rPr lang="en-GB" sz="4800" b="1" dirty="0">
                <a:solidFill>
                  <a:schemeClr val="accent6">
                    <a:lumMod val="50000"/>
                  </a:schemeClr>
                </a:solidFill>
                <a:effectLst>
                  <a:outerShdw blurRad="38100" dist="38100" dir="2700000" algn="tl">
                    <a:srgbClr val="000000"/>
                  </a:outerShdw>
                </a:effectLst>
                <a:latin typeface="Comic Sans MS" pitchFamily="66" charset="0"/>
              </a:rPr>
              <a:t> </a:t>
            </a:r>
            <a:r>
              <a:rPr lang="en-GB" sz="4800" b="1" dirty="0" err="1">
                <a:solidFill>
                  <a:schemeClr val="accent6">
                    <a:lumMod val="50000"/>
                  </a:schemeClr>
                </a:solidFill>
                <a:effectLst>
                  <a:outerShdw blurRad="38100" dist="38100" dir="2700000" algn="tl">
                    <a:srgbClr val="000000"/>
                  </a:outerShdw>
                </a:effectLst>
                <a:latin typeface="Comic Sans MS" pitchFamily="66" charset="0"/>
              </a:rPr>
              <a:t>ve</a:t>
            </a:r>
            <a:r>
              <a:rPr lang="en-GB" sz="4800" b="1" dirty="0">
                <a:solidFill>
                  <a:schemeClr val="accent6">
                    <a:lumMod val="50000"/>
                  </a:schemeClr>
                </a:solidFill>
                <a:effectLst>
                  <a:outerShdw blurRad="38100" dist="38100" dir="2700000" algn="tl">
                    <a:srgbClr val="000000"/>
                  </a:outerShdw>
                </a:effectLst>
                <a:latin typeface="Comic Sans MS" pitchFamily="66" charset="0"/>
              </a:rPr>
              <a:t> </a:t>
            </a:r>
            <a:r>
              <a:rPr lang="en-GB" sz="4800" b="1" dirty="0" err="1">
                <a:solidFill>
                  <a:schemeClr val="accent6">
                    <a:lumMod val="50000"/>
                  </a:schemeClr>
                </a:solidFill>
                <a:effectLst>
                  <a:outerShdw blurRad="38100" dist="38100" dir="2700000" algn="tl">
                    <a:srgbClr val="000000"/>
                  </a:outerShdw>
                </a:effectLst>
                <a:latin typeface="Comic Sans MS" pitchFamily="66" charset="0"/>
              </a:rPr>
              <a:t>bunu</a:t>
            </a:r>
            <a:r>
              <a:rPr lang="en-GB" sz="4800" b="1" dirty="0">
                <a:solidFill>
                  <a:schemeClr val="accent6">
                    <a:lumMod val="50000"/>
                  </a:schemeClr>
                </a:solidFill>
                <a:effectLst>
                  <a:outerShdw blurRad="38100" dist="38100" dir="2700000" algn="tl">
                    <a:srgbClr val="000000"/>
                  </a:outerShdw>
                </a:effectLst>
                <a:latin typeface="Comic Sans MS" pitchFamily="66" charset="0"/>
              </a:rPr>
              <a:t> </a:t>
            </a:r>
            <a:r>
              <a:rPr lang="en-GB" sz="4800" b="1" dirty="0" err="1">
                <a:solidFill>
                  <a:schemeClr val="accent6">
                    <a:lumMod val="50000"/>
                  </a:schemeClr>
                </a:solidFill>
                <a:effectLst>
                  <a:outerShdw blurRad="38100" dist="38100" dir="2700000" algn="tl">
                    <a:srgbClr val="000000"/>
                  </a:outerShdw>
                </a:effectLst>
                <a:latin typeface="Comic Sans MS" pitchFamily="66" charset="0"/>
              </a:rPr>
              <a:t>sağlamak</a:t>
            </a:r>
            <a:r>
              <a:rPr lang="en-GB" sz="4800" b="1" dirty="0">
                <a:solidFill>
                  <a:schemeClr val="accent6">
                    <a:lumMod val="50000"/>
                  </a:schemeClr>
                </a:solidFill>
                <a:effectLst>
                  <a:outerShdw blurRad="38100" dist="38100" dir="2700000" algn="tl">
                    <a:srgbClr val="000000"/>
                  </a:outerShdw>
                </a:effectLst>
                <a:latin typeface="Comic Sans MS" pitchFamily="66" charset="0"/>
              </a:rPr>
              <a:t> HEPİMİZİN GÖREVİDİR.</a:t>
            </a:r>
          </a:p>
        </p:txBody>
      </p:sp>
    </p:spTree>
    <p:extLst>
      <p:ext uri="{BB962C8B-B14F-4D97-AF65-F5344CB8AC3E}">
        <p14:creationId xmlns:p14="http://schemas.microsoft.com/office/powerpoint/2010/main" val="1476780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1574085011"/>
              </p:ext>
            </p:extLst>
          </p:nvPr>
        </p:nvGraphicFramePr>
        <p:xfrm>
          <a:off x="1454331" y="68237"/>
          <a:ext cx="9144000" cy="1654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4" name="Picture 6" descr="http://www.dagmedya.net/wp-content/uploads/2012/11/%C5%9Fiddete-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5538" y="2101755"/>
            <a:ext cx="3698334" cy="41882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martidergisi.com/wp-content/uploads/2012/01/akranzorbaligi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7255" y="1927421"/>
            <a:ext cx="2837793" cy="42129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il_fi" descr="http://www.altindagram.gov.tr/UserFiles/haberfoto/ViolenceSchool_en-Lottein_schools_III_small-1%5b1%5d.jpg"/>
          <p:cNvPicPr/>
          <p:nvPr/>
        </p:nvPicPr>
        <p:blipFill>
          <a:blip r:embed="rId9"/>
          <a:srcRect/>
          <a:stretch>
            <a:fillRect/>
          </a:stretch>
        </p:blipFill>
        <p:spPr bwMode="auto">
          <a:xfrm>
            <a:off x="457200" y="2101755"/>
            <a:ext cx="3958338" cy="4188299"/>
          </a:xfrm>
          <a:prstGeom prst="rect">
            <a:avLst/>
          </a:prstGeom>
          <a:ln>
            <a:noFill/>
          </a:ln>
          <a:effectLst>
            <a:softEdge rad="112500"/>
          </a:effectLst>
        </p:spPr>
      </p:pic>
    </p:spTree>
    <p:extLst>
      <p:ext uri="{BB962C8B-B14F-4D97-AF65-F5344CB8AC3E}">
        <p14:creationId xmlns:p14="http://schemas.microsoft.com/office/powerpoint/2010/main" val="2844884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keciorenmentalaritmetik.net/wp-content/uploads/2013/10/ment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5518" y="1874638"/>
            <a:ext cx="4020206" cy="4547859"/>
          </a:xfrm>
          <a:prstGeom prst="rect">
            <a:avLst/>
          </a:prstGeom>
          <a:noFill/>
          <a:extLst>
            <a:ext uri="{909E8E84-426E-40DD-AFC4-6F175D3DCCD1}">
              <a14:hiddenFill xmlns:a14="http://schemas.microsoft.com/office/drawing/2010/main">
                <a:solidFill>
                  <a:srgbClr val="FFFFFF"/>
                </a:solidFill>
              </a14:hiddenFill>
            </a:ext>
          </a:extLst>
        </p:spPr>
      </p:pic>
      <p:sp>
        <p:nvSpPr>
          <p:cNvPr id="6" name="Çift Dalga 5"/>
          <p:cNvSpPr/>
          <p:nvPr/>
        </p:nvSpPr>
        <p:spPr>
          <a:xfrm>
            <a:off x="409904" y="204952"/>
            <a:ext cx="11209282" cy="1418897"/>
          </a:xfrm>
          <a:prstGeom prst="doubleWave">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tr-TR" sz="4000" b="1">
                <a:solidFill>
                  <a:srgbClr val="FF0000"/>
                </a:solidFill>
              </a:rPr>
              <a:t>Zorbalığa Uğrayanların Y</a:t>
            </a:r>
            <a:r>
              <a:rPr lang="en-GB" sz="4000" b="1">
                <a:solidFill>
                  <a:srgbClr val="FF0000"/>
                </a:solidFill>
              </a:rPr>
              <a:t>anlış </a:t>
            </a:r>
            <a:r>
              <a:rPr lang="tr-TR" sz="4000" b="1">
                <a:solidFill>
                  <a:srgbClr val="FF0000"/>
                </a:solidFill>
              </a:rPr>
              <a:t>İ</a:t>
            </a:r>
            <a:r>
              <a:rPr lang="en-GB" sz="4000" b="1">
                <a:solidFill>
                  <a:srgbClr val="FF0000"/>
                </a:solidFill>
              </a:rPr>
              <a:t>nançlar</a:t>
            </a:r>
            <a:r>
              <a:rPr lang="tr-TR" sz="4000" b="1">
                <a:solidFill>
                  <a:srgbClr val="FF0000"/>
                </a:solidFill>
              </a:rPr>
              <a:t>ı</a:t>
            </a:r>
            <a:endParaRPr lang="tr-TR" sz="4000" dirty="0">
              <a:solidFill>
                <a:srgbClr val="FF0000"/>
              </a:solidFill>
            </a:endParaRPr>
          </a:p>
        </p:txBody>
      </p:sp>
    </p:spTree>
    <p:extLst>
      <p:ext uri="{BB962C8B-B14F-4D97-AF65-F5344CB8AC3E}">
        <p14:creationId xmlns:p14="http://schemas.microsoft.com/office/powerpoint/2010/main" val="17402056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 name="Akış Çizelgesi: Sayfa Dışı Bağlayıcısı 2"/>
          <p:cNvSpPr/>
          <p:nvPr/>
        </p:nvSpPr>
        <p:spPr>
          <a:xfrm>
            <a:off x="409083" y="206480"/>
            <a:ext cx="11446586" cy="1813035"/>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altLang="tr-TR" sz="3600" b="1">
                <a:solidFill>
                  <a:srgbClr val="FF0000"/>
                </a:solidFill>
              </a:rPr>
              <a:t> </a:t>
            </a:r>
            <a:r>
              <a:rPr lang="en-GB" altLang="tr-TR" sz="3600" b="1">
                <a:solidFill>
                  <a:srgbClr val="FF0000"/>
                </a:solidFill>
              </a:rPr>
              <a:t>1. Zorbalıktan yalnızca “hanım evlatları” yakınır.</a:t>
            </a:r>
            <a:endParaRPr lang="tr-TR" sz="3600"/>
          </a:p>
        </p:txBody>
      </p:sp>
      <p:sp>
        <p:nvSpPr>
          <p:cNvPr id="4" name="Bulut Belirtme Çizgisi 3"/>
          <p:cNvSpPr/>
          <p:nvPr/>
        </p:nvSpPr>
        <p:spPr>
          <a:xfrm>
            <a:off x="107320" y="2490952"/>
            <a:ext cx="12050110" cy="4102141"/>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00000"/>
              </a:lnSpc>
              <a:buClr>
                <a:srgbClr val="E5E5FF"/>
              </a:buClr>
            </a:pPr>
            <a:r>
              <a:rPr lang="en-GB" altLang="tr-TR" sz="2400" b="1" u="sng" dirty="0" err="1">
                <a:solidFill>
                  <a:srgbClr val="002060"/>
                </a:solidFill>
              </a:rPr>
              <a:t>Doğrusu</a:t>
            </a:r>
            <a:r>
              <a:rPr lang="en-GB" altLang="tr-TR" sz="2400" b="1" u="sng" dirty="0">
                <a:solidFill>
                  <a:srgbClr val="002060"/>
                </a:solidFill>
              </a:rPr>
              <a:t>:</a:t>
            </a:r>
            <a:r>
              <a:rPr lang="en-GB" altLang="tr-TR" sz="2400" b="1" dirty="0">
                <a:solidFill>
                  <a:srgbClr val="002060"/>
                </a:solidFill>
              </a:rPr>
              <a:t> </a:t>
            </a:r>
            <a:r>
              <a:rPr lang="tr-TR" altLang="tr-TR" sz="2400" b="1" dirty="0">
                <a:solidFill>
                  <a:srgbClr val="002060"/>
                </a:solidFill>
              </a:rPr>
              <a:t>  </a:t>
            </a:r>
          </a:p>
          <a:p>
            <a:pPr algn="ctr">
              <a:lnSpc>
                <a:spcPct val="100000"/>
              </a:lnSpc>
              <a:buClr>
                <a:srgbClr val="E5E5FF"/>
              </a:buClr>
            </a:pPr>
            <a:r>
              <a:rPr lang="tr-TR" altLang="tr-TR" sz="2400" b="1" dirty="0">
                <a:solidFill>
                  <a:srgbClr val="002060"/>
                </a:solidFill>
              </a:rPr>
              <a:t> </a:t>
            </a:r>
            <a:r>
              <a:rPr lang="en-GB" altLang="tr-TR" sz="2400" b="1" dirty="0" err="1" smtClean="0">
                <a:solidFill>
                  <a:srgbClr val="002060"/>
                </a:solidFill>
              </a:rPr>
              <a:t>Sizlerin</a:t>
            </a:r>
            <a:r>
              <a:rPr lang="en-GB" altLang="tr-TR" sz="2400" b="1" dirty="0" smtClean="0">
                <a:solidFill>
                  <a:srgbClr val="002060"/>
                </a:solidFill>
              </a:rPr>
              <a:t> </a:t>
            </a:r>
            <a:r>
              <a:rPr lang="en-GB" altLang="tr-TR" sz="2400" b="1" dirty="0" err="1">
                <a:solidFill>
                  <a:srgbClr val="002060"/>
                </a:solidFill>
              </a:rPr>
              <a:t>zorbalıktan</a:t>
            </a:r>
            <a:r>
              <a:rPr lang="en-GB" altLang="tr-TR" sz="2400" b="1" dirty="0">
                <a:solidFill>
                  <a:srgbClr val="002060"/>
                </a:solidFill>
              </a:rPr>
              <a:t> </a:t>
            </a:r>
            <a:r>
              <a:rPr lang="en-GB" altLang="tr-TR" sz="2400" b="1" dirty="0" err="1">
                <a:solidFill>
                  <a:srgbClr val="002060"/>
                </a:solidFill>
              </a:rPr>
              <a:t>şikayet</a:t>
            </a:r>
            <a:r>
              <a:rPr lang="en-GB" altLang="tr-TR" sz="2400" b="1" dirty="0">
                <a:solidFill>
                  <a:srgbClr val="002060"/>
                </a:solidFill>
              </a:rPr>
              <a:t> </a:t>
            </a:r>
            <a:r>
              <a:rPr lang="en-GB" altLang="tr-TR" sz="2400" b="1" dirty="0" err="1">
                <a:solidFill>
                  <a:srgbClr val="002060"/>
                </a:solidFill>
              </a:rPr>
              <a:t>etmeniz</a:t>
            </a:r>
            <a:r>
              <a:rPr lang="en-GB" altLang="tr-TR" sz="2400" b="1" dirty="0">
                <a:solidFill>
                  <a:srgbClr val="002060"/>
                </a:solidFill>
              </a:rPr>
              <a:t> “</a:t>
            </a:r>
            <a:r>
              <a:rPr lang="en-GB" altLang="tr-TR" sz="2400" b="1" dirty="0" err="1">
                <a:solidFill>
                  <a:srgbClr val="002060"/>
                </a:solidFill>
              </a:rPr>
              <a:t>hanım</a:t>
            </a:r>
            <a:r>
              <a:rPr lang="en-GB" altLang="tr-TR" sz="2400" b="1" dirty="0">
                <a:solidFill>
                  <a:srgbClr val="002060"/>
                </a:solidFill>
              </a:rPr>
              <a:t> </a:t>
            </a:r>
            <a:r>
              <a:rPr lang="en-GB" altLang="tr-TR" sz="2400" b="1" dirty="0" err="1">
                <a:solidFill>
                  <a:srgbClr val="002060"/>
                </a:solidFill>
              </a:rPr>
              <a:t>evladı</a:t>
            </a:r>
            <a:r>
              <a:rPr lang="en-GB" altLang="tr-TR" sz="2400" b="1" dirty="0">
                <a:solidFill>
                  <a:srgbClr val="002060"/>
                </a:solidFill>
              </a:rPr>
              <a:t>” </a:t>
            </a:r>
            <a:r>
              <a:rPr lang="en-GB" altLang="tr-TR" sz="2400" b="1" dirty="0" err="1">
                <a:solidFill>
                  <a:srgbClr val="002060"/>
                </a:solidFill>
              </a:rPr>
              <a:t>olduğunuz</a:t>
            </a:r>
            <a:r>
              <a:rPr lang="en-GB" altLang="tr-TR" sz="2400" b="1" dirty="0">
                <a:solidFill>
                  <a:srgbClr val="002060"/>
                </a:solidFill>
              </a:rPr>
              <a:t> </a:t>
            </a:r>
            <a:r>
              <a:rPr lang="en-GB" altLang="tr-TR" sz="2400" b="1" dirty="0" err="1">
                <a:solidFill>
                  <a:srgbClr val="002060"/>
                </a:solidFill>
              </a:rPr>
              <a:t>anlamına</a:t>
            </a:r>
            <a:r>
              <a:rPr lang="en-GB" altLang="tr-TR" sz="2400" b="1" dirty="0">
                <a:solidFill>
                  <a:srgbClr val="002060"/>
                </a:solidFill>
              </a:rPr>
              <a:t> </a:t>
            </a:r>
            <a:r>
              <a:rPr lang="en-GB" altLang="tr-TR" sz="2400" b="1" dirty="0" err="1">
                <a:solidFill>
                  <a:srgbClr val="002060"/>
                </a:solidFill>
              </a:rPr>
              <a:t>gelmez</a:t>
            </a:r>
            <a:r>
              <a:rPr lang="en-GB" altLang="tr-TR" sz="2400" b="1" dirty="0">
                <a:solidFill>
                  <a:srgbClr val="002060"/>
                </a:solidFill>
              </a:rPr>
              <a:t>. </a:t>
            </a:r>
            <a:r>
              <a:rPr lang="en-GB" altLang="tr-TR" sz="2400" b="1" dirty="0" err="1">
                <a:solidFill>
                  <a:srgbClr val="002060"/>
                </a:solidFill>
              </a:rPr>
              <a:t>Zorbalık</a:t>
            </a:r>
            <a:r>
              <a:rPr lang="en-GB" altLang="tr-TR" sz="2400" b="1" dirty="0">
                <a:solidFill>
                  <a:srgbClr val="002060"/>
                </a:solidFill>
              </a:rPr>
              <a:t>, </a:t>
            </a:r>
            <a:r>
              <a:rPr lang="en-GB" altLang="tr-TR" sz="2400" b="1" dirty="0" err="1">
                <a:solidFill>
                  <a:srgbClr val="002060"/>
                </a:solidFill>
              </a:rPr>
              <a:t>zalimlik</a:t>
            </a:r>
            <a:r>
              <a:rPr lang="en-GB" altLang="tr-TR" sz="2400" b="1" dirty="0">
                <a:solidFill>
                  <a:srgbClr val="002060"/>
                </a:solidFill>
              </a:rPr>
              <a:t> </a:t>
            </a:r>
            <a:r>
              <a:rPr lang="en-GB" altLang="tr-TR" sz="2400" b="1" dirty="0" err="1">
                <a:solidFill>
                  <a:srgbClr val="002060"/>
                </a:solidFill>
              </a:rPr>
              <a:t>ve</a:t>
            </a:r>
            <a:r>
              <a:rPr lang="en-GB" altLang="tr-TR" sz="2400" b="1" dirty="0">
                <a:solidFill>
                  <a:srgbClr val="002060"/>
                </a:solidFill>
              </a:rPr>
              <a:t> </a:t>
            </a:r>
            <a:r>
              <a:rPr lang="en-GB" altLang="tr-TR" sz="2400" b="1" dirty="0" err="1">
                <a:solidFill>
                  <a:srgbClr val="002060"/>
                </a:solidFill>
              </a:rPr>
              <a:t>haksızlık</a:t>
            </a:r>
            <a:r>
              <a:rPr lang="en-GB" altLang="tr-TR" sz="2400" b="1" dirty="0">
                <a:solidFill>
                  <a:srgbClr val="002060"/>
                </a:solidFill>
              </a:rPr>
              <a:t> </a:t>
            </a:r>
            <a:r>
              <a:rPr lang="en-GB" altLang="tr-TR" sz="2400" b="1" dirty="0" err="1">
                <a:solidFill>
                  <a:srgbClr val="002060"/>
                </a:solidFill>
              </a:rPr>
              <a:t>yapmak</a:t>
            </a:r>
            <a:r>
              <a:rPr lang="en-GB" altLang="tr-TR" sz="2400" b="1" dirty="0">
                <a:solidFill>
                  <a:srgbClr val="002060"/>
                </a:solidFill>
              </a:rPr>
              <a:t> </a:t>
            </a:r>
            <a:r>
              <a:rPr lang="en-GB" altLang="tr-TR" sz="2400" b="1" dirty="0" err="1">
                <a:solidFill>
                  <a:srgbClr val="002060"/>
                </a:solidFill>
              </a:rPr>
              <a:t>demektir</a:t>
            </a:r>
            <a:r>
              <a:rPr lang="en-GB" altLang="tr-TR" sz="2400" b="1" dirty="0">
                <a:solidFill>
                  <a:srgbClr val="002060"/>
                </a:solidFill>
              </a:rPr>
              <a:t>. </a:t>
            </a:r>
            <a:r>
              <a:rPr lang="en-GB" altLang="tr-TR" sz="2400" b="1" dirty="0" err="1">
                <a:solidFill>
                  <a:srgbClr val="002060"/>
                </a:solidFill>
              </a:rPr>
              <a:t>Sizler</a:t>
            </a:r>
            <a:r>
              <a:rPr lang="en-GB" altLang="tr-TR" sz="2400" b="1" dirty="0">
                <a:solidFill>
                  <a:srgbClr val="002060"/>
                </a:solidFill>
              </a:rPr>
              <a:t>, </a:t>
            </a:r>
            <a:r>
              <a:rPr lang="en-GB" altLang="tr-TR" sz="2400" b="1" dirty="0" err="1">
                <a:solidFill>
                  <a:srgbClr val="002060"/>
                </a:solidFill>
              </a:rPr>
              <a:t>zorbalığın</a:t>
            </a:r>
            <a:r>
              <a:rPr lang="tr-TR" altLang="tr-TR" sz="2400" b="1" dirty="0">
                <a:solidFill>
                  <a:srgbClr val="002060"/>
                </a:solidFill>
              </a:rPr>
              <a:t> o</a:t>
            </a:r>
            <a:r>
              <a:rPr lang="en-GB" altLang="tr-TR" sz="2400" b="1" dirty="0" err="1">
                <a:solidFill>
                  <a:srgbClr val="002060"/>
                </a:solidFill>
              </a:rPr>
              <a:t>kulda</a:t>
            </a:r>
            <a:r>
              <a:rPr lang="en-GB" altLang="tr-TR" sz="2400" b="1" dirty="0">
                <a:solidFill>
                  <a:srgbClr val="002060"/>
                </a:solidFill>
              </a:rPr>
              <a:t> </a:t>
            </a:r>
            <a:r>
              <a:rPr lang="en-GB" altLang="tr-TR" sz="2400" b="1" dirty="0" err="1">
                <a:solidFill>
                  <a:srgbClr val="002060"/>
                </a:solidFill>
              </a:rPr>
              <a:t>hiçbir</a:t>
            </a:r>
            <a:r>
              <a:rPr lang="en-GB" altLang="tr-TR" sz="2400" b="1" dirty="0">
                <a:solidFill>
                  <a:srgbClr val="002060"/>
                </a:solidFill>
              </a:rPr>
              <a:t> </a:t>
            </a:r>
            <a:r>
              <a:rPr lang="en-GB" altLang="tr-TR" sz="2400" b="1" dirty="0" err="1">
                <a:solidFill>
                  <a:srgbClr val="002060"/>
                </a:solidFill>
              </a:rPr>
              <a:t>şekilde</a:t>
            </a:r>
            <a:r>
              <a:rPr lang="en-GB" altLang="tr-TR" sz="2400" b="1" dirty="0">
                <a:solidFill>
                  <a:srgbClr val="002060"/>
                </a:solidFill>
              </a:rPr>
              <a:t> </a:t>
            </a:r>
            <a:r>
              <a:rPr lang="en-GB" altLang="tr-TR" sz="2400" b="1" dirty="0" err="1">
                <a:solidFill>
                  <a:srgbClr val="002060"/>
                </a:solidFill>
              </a:rPr>
              <a:t>kabul</a:t>
            </a:r>
            <a:r>
              <a:rPr lang="en-GB" altLang="tr-TR" sz="2400" b="1" dirty="0">
                <a:solidFill>
                  <a:srgbClr val="002060"/>
                </a:solidFill>
              </a:rPr>
              <a:t> </a:t>
            </a:r>
            <a:r>
              <a:rPr lang="en-GB" altLang="tr-TR" sz="2400" b="1" dirty="0" err="1">
                <a:solidFill>
                  <a:srgbClr val="002060"/>
                </a:solidFill>
              </a:rPr>
              <a:t>edilemez</a:t>
            </a:r>
            <a:r>
              <a:rPr lang="en-GB" altLang="tr-TR" sz="2400" b="1" dirty="0">
                <a:solidFill>
                  <a:srgbClr val="002060"/>
                </a:solidFill>
              </a:rPr>
              <a:t> </a:t>
            </a:r>
            <a:r>
              <a:rPr lang="en-GB" altLang="tr-TR" sz="2400" b="1" dirty="0" err="1">
                <a:solidFill>
                  <a:srgbClr val="002060"/>
                </a:solidFill>
              </a:rPr>
              <a:t>olduğunu</a:t>
            </a:r>
            <a:r>
              <a:rPr lang="en-GB" altLang="tr-TR" sz="2400" b="1" dirty="0">
                <a:solidFill>
                  <a:srgbClr val="002060"/>
                </a:solidFill>
              </a:rPr>
              <a:t> </a:t>
            </a:r>
            <a:r>
              <a:rPr lang="en-GB" altLang="tr-TR" sz="2400" b="1" dirty="0" err="1">
                <a:solidFill>
                  <a:srgbClr val="002060"/>
                </a:solidFill>
              </a:rPr>
              <a:t>ve</a:t>
            </a:r>
            <a:r>
              <a:rPr lang="en-GB" altLang="tr-TR" sz="2400" b="1" dirty="0">
                <a:solidFill>
                  <a:srgbClr val="002060"/>
                </a:solidFill>
              </a:rPr>
              <a:t> </a:t>
            </a:r>
            <a:r>
              <a:rPr lang="en-GB" altLang="tr-TR" sz="2400" b="1" dirty="0" err="1">
                <a:solidFill>
                  <a:srgbClr val="002060"/>
                </a:solidFill>
              </a:rPr>
              <a:t>zorbalığa</a:t>
            </a:r>
            <a:r>
              <a:rPr lang="en-GB" altLang="tr-TR" sz="2400" b="1" dirty="0">
                <a:solidFill>
                  <a:srgbClr val="002060"/>
                </a:solidFill>
              </a:rPr>
              <a:t> </a:t>
            </a:r>
            <a:r>
              <a:rPr lang="en-GB" altLang="tr-TR" sz="2400" b="1" dirty="0" err="1">
                <a:solidFill>
                  <a:srgbClr val="002060"/>
                </a:solidFill>
              </a:rPr>
              <a:t>maruz</a:t>
            </a:r>
            <a:r>
              <a:rPr lang="en-GB" altLang="tr-TR" sz="2400" b="1" dirty="0">
                <a:solidFill>
                  <a:srgbClr val="002060"/>
                </a:solidFill>
              </a:rPr>
              <a:t> </a:t>
            </a:r>
            <a:r>
              <a:rPr lang="en-GB" altLang="tr-TR" sz="2400" b="1" dirty="0" err="1">
                <a:solidFill>
                  <a:srgbClr val="002060"/>
                </a:solidFill>
              </a:rPr>
              <a:t>kaldığınızda</a:t>
            </a:r>
            <a:r>
              <a:rPr lang="en-GB" altLang="tr-TR" sz="2400" b="1" dirty="0">
                <a:solidFill>
                  <a:srgbClr val="002060"/>
                </a:solidFill>
              </a:rPr>
              <a:t> </a:t>
            </a:r>
            <a:r>
              <a:rPr lang="en-GB" altLang="tr-TR" sz="2400" b="1" dirty="0" err="1">
                <a:solidFill>
                  <a:srgbClr val="002060"/>
                </a:solidFill>
              </a:rPr>
              <a:t>şikayetinizi</a:t>
            </a:r>
            <a:r>
              <a:rPr lang="en-GB" altLang="tr-TR" sz="2400" b="1" dirty="0">
                <a:solidFill>
                  <a:srgbClr val="002060"/>
                </a:solidFill>
              </a:rPr>
              <a:t> </a:t>
            </a:r>
            <a:r>
              <a:rPr lang="en-GB" altLang="tr-TR" sz="2400" b="1" dirty="0" err="1">
                <a:solidFill>
                  <a:srgbClr val="002060"/>
                </a:solidFill>
              </a:rPr>
              <a:t>dile</a:t>
            </a:r>
            <a:r>
              <a:rPr lang="en-GB" altLang="tr-TR" sz="2400" b="1" dirty="0">
                <a:solidFill>
                  <a:srgbClr val="002060"/>
                </a:solidFill>
              </a:rPr>
              <a:t> </a:t>
            </a:r>
            <a:r>
              <a:rPr lang="en-GB" altLang="tr-TR" sz="2400" b="1" dirty="0" err="1">
                <a:solidFill>
                  <a:srgbClr val="002060"/>
                </a:solidFill>
              </a:rPr>
              <a:t>getirmelisiniz</a:t>
            </a:r>
            <a:r>
              <a:rPr lang="en-GB" altLang="tr-TR" sz="2400" b="1" dirty="0">
                <a:solidFill>
                  <a:srgbClr val="002060"/>
                </a:solidFill>
              </a:rPr>
              <a:t>.</a:t>
            </a:r>
          </a:p>
        </p:txBody>
      </p:sp>
    </p:spTree>
    <p:extLst>
      <p:ext uri="{BB962C8B-B14F-4D97-AF65-F5344CB8AC3E}">
        <p14:creationId xmlns:p14="http://schemas.microsoft.com/office/powerpoint/2010/main" val="24970111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8" name="Akış Çizelgesi: Sayfa Dışı Bağlayıcısı 7"/>
          <p:cNvSpPr/>
          <p:nvPr/>
        </p:nvSpPr>
        <p:spPr>
          <a:xfrm>
            <a:off x="409083" y="206480"/>
            <a:ext cx="11446586" cy="1813035"/>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altLang="tr-TR" sz="3600" b="1" dirty="0">
                <a:solidFill>
                  <a:srgbClr val="FF0000"/>
                </a:solidFill>
              </a:rPr>
              <a:t> </a:t>
            </a:r>
            <a:r>
              <a:rPr lang="en-GB" altLang="tr-TR" sz="3600" b="1" dirty="0">
                <a:solidFill>
                  <a:srgbClr val="FF0000"/>
                </a:solidFill>
              </a:rPr>
              <a:t>2. </a:t>
            </a:r>
            <a:r>
              <a:rPr lang="en-GB" altLang="tr-TR" sz="3600" b="1" dirty="0" err="1">
                <a:solidFill>
                  <a:srgbClr val="FF0000"/>
                </a:solidFill>
              </a:rPr>
              <a:t>Zorbayı</a:t>
            </a:r>
            <a:r>
              <a:rPr lang="en-GB" altLang="tr-TR" sz="3600" b="1" dirty="0">
                <a:solidFill>
                  <a:srgbClr val="FF0000"/>
                </a:solidFill>
              </a:rPr>
              <a:t> </a:t>
            </a:r>
            <a:r>
              <a:rPr lang="en-GB" altLang="tr-TR" sz="3600" b="1" dirty="0" err="1">
                <a:solidFill>
                  <a:srgbClr val="FF0000"/>
                </a:solidFill>
              </a:rPr>
              <a:t>ele</a:t>
            </a:r>
            <a:r>
              <a:rPr lang="en-GB" altLang="tr-TR" sz="3600" b="1" dirty="0">
                <a:solidFill>
                  <a:srgbClr val="FF0000"/>
                </a:solidFill>
              </a:rPr>
              <a:t> </a:t>
            </a:r>
            <a:r>
              <a:rPr lang="en-GB" altLang="tr-TR" sz="3600" b="1" dirty="0" err="1">
                <a:solidFill>
                  <a:srgbClr val="FF0000"/>
                </a:solidFill>
              </a:rPr>
              <a:t>vermek</a:t>
            </a:r>
            <a:r>
              <a:rPr lang="en-GB" altLang="tr-TR" sz="3600" b="1" dirty="0">
                <a:solidFill>
                  <a:srgbClr val="FF0000"/>
                </a:solidFill>
              </a:rPr>
              <a:t> “</a:t>
            </a:r>
            <a:r>
              <a:rPr lang="en-GB" altLang="tr-TR" sz="3600" b="1" dirty="0" err="1">
                <a:solidFill>
                  <a:srgbClr val="FF0000"/>
                </a:solidFill>
              </a:rPr>
              <a:t>ispiyonculuk</a:t>
            </a:r>
            <a:r>
              <a:rPr lang="en-GB" altLang="tr-TR" sz="3600" b="1" dirty="0">
                <a:solidFill>
                  <a:srgbClr val="FF0000"/>
                </a:solidFill>
              </a:rPr>
              <a:t>” </a:t>
            </a:r>
            <a:r>
              <a:rPr lang="en-GB" altLang="tr-TR" sz="3600" b="1" dirty="0" err="1">
                <a:solidFill>
                  <a:srgbClr val="FF0000"/>
                </a:solidFill>
              </a:rPr>
              <a:t>tur.</a:t>
            </a:r>
            <a:endParaRPr lang="tr-TR" sz="3600" dirty="0">
              <a:solidFill>
                <a:srgbClr val="FF0000"/>
              </a:solidFill>
            </a:endParaRPr>
          </a:p>
        </p:txBody>
      </p:sp>
      <p:sp>
        <p:nvSpPr>
          <p:cNvPr id="3" name="Köşeleri Yuvarlanmış Dikdörtgen Belirtme Çizgisi 2"/>
          <p:cNvSpPr/>
          <p:nvPr/>
        </p:nvSpPr>
        <p:spPr>
          <a:xfrm>
            <a:off x="409083" y="3056103"/>
            <a:ext cx="11446586" cy="3247696"/>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buClr>
                <a:srgbClr val="E5E5FF"/>
              </a:buClr>
            </a:pPr>
            <a:r>
              <a:rPr lang="tr-TR" altLang="tr-TR" sz="2800" b="1" dirty="0">
                <a:solidFill>
                  <a:srgbClr val="00B050"/>
                </a:solidFill>
              </a:rPr>
              <a:t> </a:t>
            </a:r>
            <a:r>
              <a:rPr lang="en-GB" altLang="tr-TR" sz="2800" b="1" dirty="0" err="1">
                <a:solidFill>
                  <a:srgbClr val="00B050"/>
                </a:solidFill>
              </a:rPr>
              <a:t>Doğrusu</a:t>
            </a:r>
            <a:r>
              <a:rPr lang="en-GB" altLang="tr-TR" sz="2800" b="1" dirty="0">
                <a:solidFill>
                  <a:srgbClr val="00B050"/>
                </a:solidFill>
              </a:rPr>
              <a:t>: </a:t>
            </a:r>
            <a:endParaRPr lang="tr-TR" altLang="tr-TR" sz="2800" b="1" dirty="0">
              <a:solidFill>
                <a:srgbClr val="00B050"/>
              </a:solidFill>
            </a:endParaRPr>
          </a:p>
          <a:p>
            <a:pPr algn="ctr">
              <a:buClr>
                <a:srgbClr val="E5E5FF"/>
              </a:buClr>
            </a:pPr>
            <a:r>
              <a:rPr lang="en-GB" altLang="tr-TR" sz="2800" b="1" dirty="0" err="1" smtClean="0">
                <a:solidFill>
                  <a:srgbClr val="00B050"/>
                </a:solidFill>
              </a:rPr>
              <a:t>Zorbayı</a:t>
            </a:r>
            <a:r>
              <a:rPr lang="en-GB" altLang="tr-TR" sz="2800" b="1" dirty="0" smtClean="0">
                <a:solidFill>
                  <a:srgbClr val="00B050"/>
                </a:solidFill>
              </a:rPr>
              <a:t> </a:t>
            </a:r>
            <a:r>
              <a:rPr lang="en-GB" altLang="tr-TR" sz="2800" b="1" dirty="0" err="1">
                <a:solidFill>
                  <a:srgbClr val="00B050"/>
                </a:solidFill>
              </a:rPr>
              <a:t>ele</a:t>
            </a:r>
            <a:r>
              <a:rPr lang="en-GB" altLang="tr-TR" sz="2800" b="1" dirty="0">
                <a:solidFill>
                  <a:srgbClr val="00B050"/>
                </a:solidFill>
              </a:rPr>
              <a:t> </a:t>
            </a:r>
            <a:r>
              <a:rPr lang="en-GB" altLang="tr-TR" sz="2800" b="1" dirty="0" err="1">
                <a:solidFill>
                  <a:srgbClr val="00B050"/>
                </a:solidFill>
              </a:rPr>
              <a:t>vermek</a:t>
            </a:r>
            <a:r>
              <a:rPr lang="en-GB" altLang="tr-TR" sz="2800" b="1" dirty="0">
                <a:solidFill>
                  <a:srgbClr val="00B050"/>
                </a:solidFill>
              </a:rPr>
              <a:t> “</a:t>
            </a:r>
            <a:r>
              <a:rPr lang="en-GB" altLang="tr-TR" sz="2800" b="1" dirty="0" err="1">
                <a:solidFill>
                  <a:srgbClr val="00B050"/>
                </a:solidFill>
              </a:rPr>
              <a:t>ispiyonculuk</a:t>
            </a:r>
            <a:r>
              <a:rPr lang="en-GB" altLang="tr-TR" sz="2800" b="1" dirty="0">
                <a:solidFill>
                  <a:srgbClr val="00B050"/>
                </a:solidFill>
              </a:rPr>
              <a:t>” </a:t>
            </a:r>
            <a:r>
              <a:rPr lang="en-GB" altLang="tr-TR" sz="2800" b="1" dirty="0" err="1">
                <a:solidFill>
                  <a:srgbClr val="00B050"/>
                </a:solidFill>
              </a:rPr>
              <a:t>değil</a:t>
            </a:r>
            <a:r>
              <a:rPr lang="en-GB" altLang="tr-TR" sz="2800" b="1" dirty="0">
                <a:solidFill>
                  <a:srgbClr val="00B050"/>
                </a:solidFill>
              </a:rPr>
              <a:t>, </a:t>
            </a:r>
            <a:r>
              <a:rPr lang="en-GB" altLang="tr-TR" sz="2800" b="1" dirty="0" err="1">
                <a:solidFill>
                  <a:srgbClr val="00B050"/>
                </a:solidFill>
              </a:rPr>
              <a:t>bildirmek</a:t>
            </a:r>
            <a:r>
              <a:rPr lang="tr-TR" altLang="tr-TR" sz="2800" b="1" dirty="0">
                <a:solidFill>
                  <a:srgbClr val="00B050"/>
                </a:solidFill>
              </a:rPr>
              <a:t> </a:t>
            </a:r>
            <a:r>
              <a:rPr lang="en-GB" altLang="tr-TR" sz="2800" b="1" dirty="0" err="1">
                <a:solidFill>
                  <a:srgbClr val="00B050"/>
                </a:solidFill>
              </a:rPr>
              <a:t>demektir</a:t>
            </a:r>
            <a:r>
              <a:rPr lang="en-GB" altLang="tr-TR" sz="2800" b="1" dirty="0">
                <a:solidFill>
                  <a:srgbClr val="00B050"/>
                </a:solidFill>
              </a:rPr>
              <a:t>. </a:t>
            </a:r>
            <a:r>
              <a:rPr lang="en-GB" altLang="tr-TR" sz="2800" b="1" dirty="0" err="1">
                <a:solidFill>
                  <a:srgbClr val="00B050"/>
                </a:solidFill>
              </a:rPr>
              <a:t>Suçluya</a:t>
            </a:r>
            <a:r>
              <a:rPr lang="en-GB" altLang="tr-TR" sz="2800" b="1" dirty="0">
                <a:solidFill>
                  <a:srgbClr val="00B050"/>
                </a:solidFill>
              </a:rPr>
              <a:t> </a:t>
            </a:r>
            <a:r>
              <a:rPr lang="en-GB" altLang="tr-TR" sz="2800" b="1" dirty="0" err="1">
                <a:solidFill>
                  <a:srgbClr val="00B050"/>
                </a:solidFill>
              </a:rPr>
              <a:t>veya</a:t>
            </a:r>
            <a:r>
              <a:rPr lang="en-GB" altLang="tr-TR" sz="2800" b="1" dirty="0">
                <a:solidFill>
                  <a:srgbClr val="00B050"/>
                </a:solidFill>
              </a:rPr>
              <a:t> </a:t>
            </a:r>
            <a:r>
              <a:rPr lang="en-GB" altLang="tr-TR" sz="2800" b="1" dirty="0" err="1">
                <a:solidFill>
                  <a:srgbClr val="00B050"/>
                </a:solidFill>
              </a:rPr>
              <a:t>bir</a:t>
            </a:r>
            <a:r>
              <a:rPr lang="en-GB" altLang="tr-TR" sz="2800" b="1" dirty="0">
                <a:solidFill>
                  <a:srgbClr val="00B050"/>
                </a:solidFill>
              </a:rPr>
              <a:t> </a:t>
            </a:r>
            <a:r>
              <a:rPr lang="en-GB" altLang="tr-TR" sz="2800" b="1" dirty="0" err="1">
                <a:solidFill>
                  <a:srgbClr val="00B050"/>
                </a:solidFill>
              </a:rPr>
              <a:t>başkasına</a:t>
            </a:r>
            <a:r>
              <a:rPr lang="en-GB" altLang="tr-TR" sz="2800" b="1" dirty="0">
                <a:solidFill>
                  <a:srgbClr val="00B050"/>
                </a:solidFill>
              </a:rPr>
              <a:t> </a:t>
            </a:r>
            <a:r>
              <a:rPr lang="en-GB" altLang="tr-TR" sz="2800" b="1" dirty="0" err="1">
                <a:solidFill>
                  <a:srgbClr val="00B050"/>
                </a:solidFill>
              </a:rPr>
              <a:t>yardım</a:t>
            </a:r>
            <a:r>
              <a:rPr lang="en-GB" altLang="tr-TR" sz="2800" b="1" dirty="0">
                <a:solidFill>
                  <a:srgbClr val="00B050"/>
                </a:solidFill>
              </a:rPr>
              <a:t> </a:t>
            </a:r>
            <a:r>
              <a:rPr lang="en-GB" altLang="tr-TR" sz="2800" b="1" dirty="0" err="1">
                <a:solidFill>
                  <a:srgbClr val="00B050"/>
                </a:solidFill>
              </a:rPr>
              <a:t>etmek</a:t>
            </a:r>
            <a:r>
              <a:rPr lang="en-GB" altLang="tr-TR" sz="2800" b="1" dirty="0">
                <a:solidFill>
                  <a:srgbClr val="00B050"/>
                </a:solidFill>
              </a:rPr>
              <a:t> </a:t>
            </a:r>
            <a:r>
              <a:rPr lang="en-GB" altLang="tr-TR" sz="2800" b="1" dirty="0" err="1">
                <a:solidFill>
                  <a:srgbClr val="00B050"/>
                </a:solidFill>
              </a:rPr>
              <a:t>için</a:t>
            </a:r>
            <a:r>
              <a:rPr lang="en-GB" altLang="tr-TR" sz="2800" b="1" dirty="0">
                <a:solidFill>
                  <a:srgbClr val="00B050"/>
                </a:solidFill>
              </a:rPr>
              <a:t> </a:t>
            </a:r>
            <a:r>
              <a:rPr lang="en-GB" altLang="tr-TR" sz="2800" b="1" dirty="0" err="1">
                <a:solidFill>
                  <a:srgbClr val="00B050"/>
                </a:solidFill>
              </a:rPr>
              <a:t>suçluyu</a:t>
            </a:r>
            <a:r>
              <a:rPr lang="en-GB" altLang="tr-TR" sz="2800" b="1" dirty="0">
                <a:solidFill>
                  <a:srgbClr val="00B050"/>
                </a:solidFill>
              </a:rPr>
              <a:t> </a:t>
            </a:r>
            <a:r>
              <a:rPr lang="en-GB" altLang="tr-TR" sz="2800" b="1" dirty="0" err="1">
                <a:solidFill>
                  <a:srgbClr val="00B050"/>
                </a:solidFill>
              </a:rPr>
              <a:t>yetkililere</a:t>
            </a:r>
            <a:r>
              <a:rPr lang="en-GB" altLang="tr-TR" sz="2800" b="1" dirty="0">
                <a:solidFill>
                  <a:srgbClr val="00B050"/>
                </a:solidFill>
              </a:rPr>
              <a:t> </a:t>
            </a:r>
            <a:r>
              <a:rPr lang="en-GB" altLang="tr-TR" sz="2800" b="1" dirty="0" err="1">
                <a:solidFill>
                  <a:srgbClr val="00B050"/>
                </a:solidFill>
              </a:rPr>
              <a:t>bildiririz</a:t>
            </a:r>
            <a:r>
              <a:rPr lang="en-GB" altLang="tr-TR" sz="2800" b="1" dirty="0">
                <a:solidFill>
                  <a:srgbClr val="00B050"/>
                </a:solidFill>
              </a:rPr>
              <a:t>. </a:t>
            </a:r>
            <a:r>
              <a:rPr lang="en-GB" altLang="tr-TR" sz="2800" b="1" dirty="0" err="1">
                <a:solidFill>
                  <a:srgbClr val="00B050"/>
                </a:solidFill>
              </a:rPr>
              <a:t>Halbuki</a:t>
            </a:r>
            <a:r>
              <a:rPr lang="en-GB" altLang="tr-TR" sz="2800" b="1" dirty="0">
                <a:solidFill>
                  <a:srgbClr val="00B050"/>
                </a:solidFill>
              </a:rPr>
              <a:t> </a:t>
            </a:r>
            <a:r>
              <a:rPr lang="en-GB" altLang="tr-TR" sz="2800" b="1" dirty="0" err="1">
                <a:solidFill>
                  <a:srgbClr val="00B050"/>
                </a:solidFill>
              </a:rPr>
              <a:t>birisini</a:t>
            </a:r>
            <a:r>
              <a:rPr lang="en-GB" altLang="tr-TR" sz="2800" b="1" dirty="0">
                <a:solidFill>
                  <a:srgbClr val="00B050"/>
                </a:solidFill>
              </a:rPr>
              <a:t> “</a:t>
            </a:r>
            <a:r>
              <a:rPr lang="en-GB" altLang="tr-TR" sz="2800" b="1" dirty="0" err="1">
                <a:solidFill>
                  <a:srgbClr val="00B050"/>
                </a:solidFill>
              </a:rPr>
              <a:t>ispiyonlamakta</a:t>
            </a:r>
            <a:r>
              <a:rPr lang="en-GB" altLang="tr-TR" sz="2800" b="1" dirty="0">
                <a:solidFill>
                  <a:srgbClr val="00B050"/>
                </a:solidFill>
              </a:rPr>
              <a:t>” </a:t>
            </a:r>
            <a:r>
              <a:rPr lang="en-GB" altLang="tr-TR" sz="2800" b="1" dirty="0" err="1">
                <a:solidFill>
                  <a:srgbClr val="00B050"/>
                </a:solidFill>
              </a:rPr>
              <a:t>amaç</a:t>
            </a:r>
            <a:r>
              <a:rPr lang="en-GB" altLang="tr-TR" sz="2800" b="1" dirty="0">
                <a:solidFill>
                  <a:srgbClr val="00B050"/>
                </a:solidFill>
              </a:rPr>
              <a:t>, </a:t>
            </a:r>
            <a:r>
              <a:rPr lang="en-GB" altLang="tr-TR" sz="2800" b="1" dirty="0" err="1">
                <a:solidFill>
                  <a:srgbClr val="00B050"/>
                </a:solidFill>
              </a:rPr>
              <a:t>onun</a:t>
            </a:r>
            <a:r>
              <a:rPr lang="en-GB" altLang="tr-TR" sz="2800" b="1" dirty="0">
                <a:solidFill>
                  <a:srgbClr val="00B050"/>
                </a:solidFill>
              </a:rPr>
              <a:t> </a:t>
            </a:r>
            <a:r>
              <a:rPr lang="en-GB" altLang="tr-TR" sz="2800" b="1" dirty="0" err="1">
                <a:solidFill>
                  <a:srgbClr val="00B050"/>
                </a:solidFill>
              </a:rPr>
              <a:t>başını</a:t>
            </a:r>
            <a:r>
              <a:rPr lang="en-GB" altLang="tr-TR" sz="2800" b="1" dirty="0">
                <a:solidFill>
                  <a:srgbClr val="00B050"/>
                </a:solidFill>
              </a:rPr>
              <a:t> </a:t>
            </a:r>
            <a:r>
              <a:rPr lang="en-GB" altLang="tr-TR" sz="2800" b="1" dirty="0" err="1">
                <a:solidFill>
                  <a:srgbClr val="00B050"/>
                </a:solidFill>
              </a:rPr>
              <a:t>derde</a:t>
            </a:r>
            <a:r>
              <a:rPr lang="en-GB" altLang="tr-TR" sz="2800" b="1" dirty="0">
                <a:solidFill>
                  <a:srgbClr val="00B050"/>
                </a:solidFill>
              </a:rPr>
              <a:t> </a:t>
            </a:r>
            <a:r>
              <a:rPr lang="en-GB" altLang="tr-TR" sz="2800" b="1" dirty="0" err="1">
                <a:solidFill>
                  <a:srgbClr val="00B050"/>
                </a:solidFill>
              </a:rPr>
              <a:t>sokmaktır</a:t>
            </a:r>
            <a:r>
              <a:rPr lang="en-GB" altLang="tr-TR" sz="2800" b="1" dirty="0">
                <a:solidFill>
                  <a:srgbClr val="00B050"/>
                </a:solidFill>
              </a:rPr>
              <a:t>.</a:t>
            </a:r>
            <a:endParaRPr lang="tr-TR" sz="2800" dirty="0"/>
          </a:p>
        </p:txBody>
      </p:sp>
    </p:spTree>
    <p:extLst>
      <p:ext uri="{BB962C8B-B14F-4D97-AF65-F5344CB8AC3E}">
        <p14:creationId xmlns:p14="http://schemas.microsoft.com/office/powerpoint/2010/main" val="15963443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Gözyaşı Damlası 1"/>
          <p:cNvSpPr/>
          <p:nvPr/>
        </p:nvSpPr>
        <p:spPr>
          <a:xfrm>
            <a:off x="7309319" y="1693685"/>
            <a:ext cx="4330890" cy="3332500"/>
          </a:xfrm>
          <a:prstGeom prst="teardrop">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buClr>
                <a:srgbClr val="E5E5FF"/>
              </a:buClr>
            </a:pPr>
            <a:r>
              <a:rPr lang="en-GB" altLang="tr-TR" sz="3600" b="1" dirty="0" err="1">
                <a:solidFill>
                  <a:srgbClr val="00B050"/>
                </a:solidFill>
              </a:rPr>
              <a:t>Doğrusu</a:t>
            </a:r>
            <a:r>
              <a:rPr lang="en-GB" altLang="tr-TR" sz="3600" b="1" dirty="0">
                <a:solidFill>
                  <a:srgbClr val="00B050"/>
                </a:solidFill>
              </a:rPr>
              <a:t>: </a:t>
            </a:r>
            <a:endParaRPr lang="tr-TR" altLang="tr-TR" sz="3600" b="1" dirty="0" smtClean="0">
              <a:solidFill>
                <a:srgbClr val="00B050"/>
              </a:solidFill>
            </a:endParaRPr>
          </a:p>
          <a:p>
            <a:pPr algn="ctr">
              <a:buClr>
                <a:srgbClr val="E5E5FF"/>
              </a:buClr>
            </a:pPr>
            <a:r>
              <a:rPr lang="en-GB" altLang="tr-TR" sz="3600" b="1" dirty="0" smtClean="0">
                <a:solidFill>
                  <a:srgbClr val="00B050"/>
                </a:solidFill>
              </a:rPr>
              <a:t>Bu </a:t>
            </a:r>
            <a:r>
              <a:rPr lang="en-GB" altLang="tr-TR" sz="3600" b="1" dirty="0" err="1" smtClean="0">
                <a:solidFill>
                  <a:srgbClr val="00B050"/>
                </a:solidFill>
              </a:rPr>
              <a:t>söylemlerin</a:t>
            </a:r>
            <a:r>
              <a:rPr lang="en-GB" altLang="tr-TR" sz="3600" b="1" dirty="0" smtClean="0">
                <a:solidFill>
                  <a:srgbClr val="00B050"/>
                </a:solidFill>
              </a:rPr>
              <a:t> </a:t>
            </a:r>
            <a:r>
              <a:rPr lang="en-GB" altLang="tr-TR" sz="3600" b="1" dirty="0" err="1">
                <a:solidFill>
                  <a:srgbClr val="00B050"/>
                </a:solidFill>
              </a:rPr>
              <a:t>tamamı</a:t>
            </a:r>
            <a:r>
              <a:rPr lang="en-GB" altLang="tr-TR" sz="3600" b="1" dirty="0">
                <a:solidFill>
                  <a:srgbClr val="00B050"/>
                </a:solidFill>
              </a:rPr>
              <a:t> </a:t>
            </a:r>
            <a:r>
              <a:rPr lang="en-GB" altLang="tr-TR" sz="4000" b="1" dirty="0">
                <a:solidFill>
                  <a:srgbClr val="FF0000"/>
                </a:solidFill>
              </a:rPr>
              <a:t>YANLIŞ....</a:t>
            </a:r>
          </a:p>
        </p:txBody>
      </p:sp>
      <p:sp>
        <p:nvSpPr>
          <p:cNvPr id="6" name="Yuvarlatılmış Dikdörtgen 5"/>
          <p:cNvSpPr/>
          <p:nvPr/>
        </p:nvSpPr>
        <p:spPr>
          <a:xfrm>
            <a:off x="331077" y="283779"/>
            <a:ext cx="6653048" cy="62431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altLang="tr-TR" sz="2400" b="1" dirty="0">
                <a:solidFill>
                  <a:srgbClr val="FF0000"/>
                </a:solidFill>
              </a:rPr>
              <a:t>3.</a:t>
            </a:r>
            <a:r>
              <a:rPr lang="tr-TR" altLang="tr-TR" sz="2400" b="1" dirty="0">
                <a:solidFill>
                  <a:srgbClr val="FF0000"/>
                </a:solidFill>
              </a:rPr>
              <a:t> </a:t>
            </a:r>
            <a:r>
              <a:rPr lang="tr-TR" altLang="tr-TR" sz="2400" b="1" dirty="0" smtClean="0">
                <a:solidFill>
                  <a:srgbClr val="FF0000"/>
                </a:solidFill>
              </a:rPr>
              <a:t> </a:t>
            </a:r>
            <a:r>
              <a:rPr lang="en-GB" altLang="tr-TR" sz="2400" b="1" dirty="0">
                <a:solidFill>
                  <a:srgbClr val="FF0000"/>
                </a:solidFill>
              </a:rPr>
              <a:t>“</a:t>
            </a:r>
            <a:r>
              <a:rPr lang="en-GB" altLang="tr-TR" sz="2400" b="1" dirty="0" err="1">
                <a:solidFill>
                  <a:srgbClr val="FF0000"/>
                </a:solidFill>
              </a:rPr>
              <a:t>Kavga</a:t>
            </a:r>
            <a:r>
              <a:rPr lang="en-GB" altLang="tr-TR" sz="2400" b="1" dirty="0">
                <a:solidFill>
                  <a:srgbClr val="FF0000"/>
                </a:solidFill>
              </a:rPr>
              <a:t> </a:t>
            </a:r>
            <a:r>
              <a:rPr lang="en-GB" altLang="tr-TR" sz="2400" b="1" dirty="0" err="1">
                <a:solidFill>
                  <a:srgbClr val="FF0000"/>
                </a:solidFill>
              </a:rPr>
              <a:t>etmek</a:t>
            </a:r>
            <a:r>
              <a:rPr lang="en-GB" altLang="tr-TR" sz="2400" b="1" dirty="0">
                <a:solidFill>
                  <a:srgbClr val="FF0000"/>
                </a:solidFill>
              </a:rPr>
              <a:t> </a:t>
            </a:r>
            <a:r>
              <a:rPr lang="en-GB" altLang="tr-TR" sz="2400" b="1" dirty="0" err="1">
                <a:solidFill>
                  <a:srgbClr val="FF0000"/>
                </a:solidFill>
              </a:rPr>
              <a:t>ve</a:t>
            </a:r>
            <a:r>
              <a:rPr lang="en-GB" altLang="tr-TR" sz="2400" b="1" dirty="0">
                <a:solidFill>
                  <a:srgbClr val="FF0000"/>
                </a:solidFill>
              </a:rPr>
              <a:t> </a:t>
            </a:r>
            <a:r>
              <a:rPr lang="en-GB" altLang="tr-TR" sz="2400" b="1" dirty="0" err="1">
                <a:solidFill>
                  <a:srgbClr val="FF0000"/>
                </a:solidFill>
              </a:rPr>
              <a:t>saldırganca</a:t>
            </a:r>
            <a:r>
              <a:rPr lang="en-GB" altLang="tr-TR" sz="2400" b="1" dirty="0">
                <a:solidFill>
                  <a:srgbClr val="FF0000"/>
                </a:solidFill>
              </a:rPr>
              <a:t> </a:t>
            </a:r>
            <a:r>
              <a:rPr lang="en-GB" altLang="tr-TR" sz="2400" b="1" dirty="0" err="1">
                <a:solidFill>
                  <a:srgbClr val="FF0000"/>
                </a:solidFill>
              </a:rPr>
              <a:t>davranmak</a:t>
            </a:r>
            <a:r>
              <a:rPr lang="en-GB" altLang="tr-TR" sz="2400" b="1" dirty="0">
                <a:solidFill>
                  <a:srgbClr val="FF0000"/>
                </a:solidFill>
              </a:rPr>
              <a:t>, </a:t>
            </a:r>
            <a:r>
              <a:rPr lang="en-GB" altLang="tr-TR" sz="2400" b="1" dirty="0" err="1">
                <a:solidFill>
                  <a:srgbClr val="FF0000"/>
                </a:solidFill>
              </a:rPr>
              <a:t>büyüme</a:t>
            </a:r>
            <a:r>
              <a:rPr lang="en-GB" altLang="tr-TR" sz="2400" b="1" dirty="0">
                <a:solidFill>
                  <a:srgbClr val="FF0000"/>
                </a:solidFill>
              </a:rPr>
              <a:t> </a:t>
            </a:r>
            <a:r>
              <a:rPr lang="en-GB" altLang="tr-TR" sz="2400" b="1" dirty="0" err="1">
                <a:solidFill>
                  <a:srgbClr val="FF0000"/>
                </a:solidFill>
              </a:rPr>
              <a:t>ve</a:t>
            </a:r>
            <a:r>
              <a:rPr lang="en-GB" altLang="tr-TR" sz="2400" b="1" dirty="0">
                <a:solidFill>
                  <a:srgbClr val="FF0000"/>
                </a:solidFill>
              </a:rPr>
              <a:t> </a:t>
            </a:r>
            <a:r>
              <a:rPr lang="en-GB" altLang="tr-TR" sz="2400" b="1" dirty="0" err="1">
                <a:solidFill>
                  <a:srgbClr val="FF0000"/>
                </a:solidFill>
              </a:rPr>
              <a:t>gelişmenin</a:t>
            </a:r>
            <a:r>
              <a:rPr lang="en-GB" altLang="tr-TR" sz="2400" b="1" dirty="0">
                <a:solidFill>
                  <a:srgbClr val="FF0000"/>
                </a:solidFill>
              </a:rPr>
              <a:t> </a:t>
            </a:r>
            <a:r>
              <a:rPr lang="en-GB" altLang="tr-TR" sz="2400" b="1" dirty="0" err="1">
                <a:solidFill>
                  <a:srgbClr val="FF0000"/>
                </a:solidFill>
              </a:rPr>
              <a:t>doğal</a:t>
            </a:r>
            <a:r>
              <a:rPr lang="en-GB" altLang="tr-TR" sz="2400" b="1" dirty="0">
                <a:solidFill>
                  <a:srgbClr val="FF0000"/>
                </a:solidFill>
              </a:rPr>
              <a:t> </a:t>
            </a:r>
            <a:r>
              <a:rPr lang="en-GB" altLang="tr-TR" sz="2400" b="1" dirty="0" err="1">
                <a:solidFill>
                  <a:srgbClr val="FF0000"/>
                </a:solidFill>
              </a:rPr>
              <a:t>bir</a:t>
            </a:r>
            <a:r>
              <a:rPr lang="en-GB" altLang="tr-TR" sz="2400" b="1" dirty="0">
                <a:solidFill>
                  <a:srgbClr val="FF0000"/>
                </a:solidFill>
              </a:rPr>
              <a:t> </a:t>
            </a:r>
            <a:r>
              <a:rPr lang="en-GB" altLang="tr-TR" sz="2400" b="1" dirty="0" err="1">
                <a:solidFill>
                  <a:srgbClr val="FF0000"/>
                </a:solidFill>
              </a:rPr>
              <a:t>parçasıdır</a:t>
            </a:r>
            <a:r>
              <a:rPr lang="en-GB" altLang="tr-TR" sz="2400" b="1" dirty="0">
                <a:solidFill>
                  <a:srgbClr val="FF0000"/>
                </a:solidFill>
              </a:rPr>
              <a:t> </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bazı</a:t>
            </a:r>
            <a:r>
              <a:rPr lang="en-GB" altLang="tr-TR" sz="2400" b="1" dirty="0">
                <a:solidFill>
                  <a:srgbClr val="FF0000"/>
                </a:solidFill>
              </a:rPr>
              <a:t> </a:t>
            </a:r>
            <a:r>
              <a:rPr lang="en-GB" altLang="tr-TR" sz="2400" b="1" dirty="0" err="1">
                <a:solidFill>
                  <a:srgbClr val="FF0000"/>
                </a:solidFill>
              </a:rPr>
              <a:t>öğrenciler</a:t>
            </a:r>
            <a:r>
              <a:rPr lang="en-GB" altLang="tr-TR" sz="2400" b="1" dirty="0">
                <a:solidFill>
                  <a:srgbClr val="FF0000"/>
                </a:solidFill>
              </a:rPr>
              <a:t> </a:t>
            </a:r>
            <a:r>
              <a:rPr lang="en-GB" altLang="tr-TR" sz="2400" b="1" dirty="0" err="1">
                <a:solidFill>
                  <a:srgbClr val="FF0000"/>
                </a:solidFill>
              </a:rPr>
              <a:t>zorbalığı</a:t>
            </a:r>
            <a:r>
              <a:rPr lang="en-GB" altLang="tr-TR" sz="2400" b="1" dirty="0">
                <a:solidFill>
                  <a:srgbClr val="FF0000"/>
                </a:solidFill>
              </a:rPr>
              <a:t> </a:t>
            </a:r>
            <a:r>
              <a:rPr lang="en-GB" altLang="tr-TR" sz="2400" b="1" dirty="0" err="1">
                <a:solidFill>
                  <a:srgbClr val="FF0000"/>
                </a:solidFill>
              </a:rPr>
              <a:t>hak</a:t>
            </a:r>
            <a:r>
              <a:rPr lang="en-GB" altLang="tr-TR" sz="2400" b="1" dirty="0">
                <a:solidFill>
                  <a:srgbClr val="FF0000"/>
                </a:solidFill>
              </a:rPr>
              <a:t> </a:t>
            </a:r>
            <a:r>
              <a:rPr lang="en-GB" altLang="tr-TR" sz="2400" b="1" dirty="0" err="1">
                <a:solidFill>
                  <a:srgbClr val="FF0000"/>
                </a:solidFill>
              </a:rPr>
              <a:t>ederler</a:t>
            </a:r>
            <a:endParaRPr lang="tr-TR" altLang="tr-TR" sz="2400" b="1" dirty="0">
              <a:solidFill>
                <a:srgbClr val="FF0000"/>
              </a:solidFill>
            </a:endParaRPr>
          </a:p>
          <a:p>
            <a:r>
              <a:rPr lang="en-GB" altLang="tr-TR" sz="2400" b="1" dirty="0">
                <a:solidFill>
                  <a:srgbClr val="FF0000"/>
                </a:solidFill>
              </a:rPr>
              <a:t> – </a:t>
            </a:r>
            <a:r>
              <a:rPr lang="en-GB" altLang="tr-TR" sz="2400" b="1" dirty="0" err="1">
                <a:solidFill>
                  <a:srgbClr val="FF0000"/>
                </a:solidFill>
              </a:rPr>
              <a:t>zorbalıktan</a:t>
            </a:r>
            <a:r>
              <a:rPr lang="en-GB" altLang="tr-TR" sz="2400" b="1" dirty="0">
                <a:solidFill>
                  <a:srgbClr val="FF0000"/>
                </a:solidFill>
              </a:rPr>
              <a:t> </a:t>
            </a:r>
            <a:r>
              <a:rPr lang="en-GB" altLang="tr-TR" sz="2400" b="1" dirty="0" err="1">
                <a:solidFill>
                  <a:srgbClr val="FF0000"/>
                </a:solidFill>
              </a:rPr>
              <a:t>şikayet</a:t>
            </a:r>
            <a:r>
              <a:rPr lang="en-GB" altLang="tr-TR" sz="2400" b="1" dirty="0">
                <a:solidFill>
                  <a:srgbClr val="FF0000"/>
                </a:solidFill>
              </a:rPr>
              <a:t> </a:t>
            </a:r>
            <a:r>
              <a:rPr lang="en-GB" altLang="tr-TR" sz="2400" b="1" dirty="0" err="1">
                <a:solidFill>
                  <a:srgbClr val="FF0000"/>
                </a:solidFill>
              </a:rPr>
              <a:t>eden</a:t>
            </a:r>
            <a:r>
              <a:rPr lang="en-GB" altLang="tr-TR" sz="2400" b="1" dirty="0">
                <a:solidFill>
                  <a:srgbClr val="FF0000"/>
                </a:solidFill>
              </a:rPr>
              <a:t> </a:t>
            </a:r>
            <a:r>
              <a:rPr lang="en-GB" altLang="tr-TR" sz="2400" b="1" dirty="0" err="1">
                <a:solidFill>
                  <a:srgbClr val="FF0000"/>
                </a:solidFill>
              </a:rPr>
              <a:t>öğrenciler</a:t>
            </a:r>
            <a:r>
              <a:rPr lang="en-GB" altLang="tr-TR" sz="2400" b="1" dirty="0">
                <a:solidFill>
                  <a:srgbClr val="FF0000"/>
                </a:solidFill>
              </a:rPr>
              <a:t> </a:t>
            </a:r>
            <a:r>
              <a:rPr lang="en-GB" altLang="tr-TR" sz="2400" b="1" dirty="0" err="1">
                <a:solidFill>
                  <a:srgbClr val="FF0000"/>
                </a:solidFill>
              </a:rPr>
              <a:t>ana</a:t>
            </a:r>
            <a:r>
              <a:rPr lang="en-GB" altLang="tr-TR" sz="2400" b="1" dirty="0">
                <a:solidFill>
                  <a:srgbClr val="FF0000"/>
                </a:solidFill>
              </a:rPr>
              <a:t> </a:t>
            </a:r>
            <a:r>
              <a:rPr lang="en-GB" altLang="tr-TR" sz="2400" b="1" dirty="0" err="1">
                <a:solidFill>
                  <a:srgbClr val="FF0000"/>
                </a:solidFill>
              </a:rPr>
              <a:t>kuzusudurlar</a:t>
            </a:r>
            <a:r>
              <a:rPr lang="en-GB" altLang="tr-TR" sz="2400" b="1" dirty="0">
                <a:solidFill>
                  <a:srgbClr val="FF0000"/>
                </a:solidFill>
              </a:rPr>
              <a:t> </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zorbalık</a:t>
            </a:r>
            <a:r>
              <a:rPr lang="en-GB" altLang="tr-TR" sz="2400" b="1" dirty="0">
                <a:solidFill>
                  <a:srgbClr val="FF0000"/>
                </a:solidFill>
              </a:rPr>
              <a:t> </a:t>
            </a:r>
            <a:r>
              <a:rPr lang="en-GB" altLang="tr-TR" sz="2400" b="1" dirty="0" err="1">
                <a:solidFill>
                  <a:srgbClr val="FF0000"/>
                </a:solidFill>
              </a:rPr>
              <a:t>yapanları</a:t>
            </a:r>
            <a:r>
              <a:rPr lang="en-GB" altLang="tr-TR" sz="2400" b="1" dirty="0">
                <a:solidFill>
                  <a:srgbClr val="FF0000"/>
                </a:solidFill>
              </a:rPr>
              <a:t> </a:t>
            </a:r>
            <a:r>
              <a:rPr lang="en-GB" altLang="tr-TR" sz="2400" b="1" dirty="0" err="1">
                <a:solidFill>
                  <a:srgbClr val="FF0000"/>
                </a:solidFill>
              </a:rPr>
              <a:t>görmezden</a:t>
            </a:r>
            <a:r>
              <a:rPr lang="en-GB" altLang="tr-TR" sz="2400" b="1" dirty="0">
                <a:solidFill>
                  <a:srgbClr val="FF0000"/>
                </a:solidFill>
              </a:rPr>
              <a:t> </a:t>
            </a:r>
            <a:r>
              <a:rPr lang="en-GB" altLang="tr-TR" sz="2400" b="1" dirty="0" err="1">
                <a:solidFill>
                  <a:srgbClr val="FF0000"/>
                </a:solidFill>
              </a:rPr>
              <a:t>gelirseniz</a:t>
            </a:r>
            <a:r>
              <a:rPr lang="en-GB" altLang="tr-TR" sz="2400" b="1" dirty="0">
                <a:solidFill>
                  <a:srgbClr val="FF0000"/>
                </a:solidFill>
              </a:rPr>
              <a:t> size </a:t>
            </a:r>
            <a:r>
              <a:rPr lang="en-GB" altLang="tr-TR" sz="2400" b="1" dirty="0" err="1">
                <a:solidFill>
                  <a:srgbClr val="FF0000"/>
                </a:solidFill>
              </a:rPr>
              <a:t>bulaşmazlar</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bir</a:t>
            </a:r>
            <a:r>
              <a:rPr lang="en-GB" altLang="tr-TR" sz="2400" b="1" dirty="0">
                <a:solidFill>
                  <a:srgbClr val="FF0000"/>
                </a:solidFill>
              </a:rPr>
              <a:t> </a:t>
            </a:r>
            <a:r>
              <a:rPr lang="en-GB" altLang="tr-TR" sz="2400" b="1" dirty="0" err="1">
                <a:solidFill>
                  <a:srgbClr val="FF0000"/>
                </a:solidFill>
              </a:rPr>
              <a:t>zorba</a:t>
            </a:r>
            <a:r>
              <a:rPr lang="en-GB" altLang="tr-TR" sz="2400" b="1" dirty="0">
                <a:solidFill>
                  <a:srgbClr val="FF0000"/>
                </a:solidFill>
              </a:rPr>
              <a:t> </a:t>
            </a:r>
            <a:r>
              <a:rPr lang="en-GB" altLang="tr-TR" sz="2400" b="1" dirty="0" err="1">
                <a:solidFill>
                  <a:srgbClr val="FF0000"/>
                </a:solidFill>
              </a:rPr>
              <a:t>ile</a:t>
            </a:r>
            <a:r>
              <a:rPr lang="en-GB" altLang="tr-TR" sz="2400" b="1" dirty="0">
                <a:solidFill>
                  <a:srgbClr val="FF0000"/>
                </a:solidFill>
              </a:rPr>
              <a:t> </a:t>
            </a:r>
            <a:r>
              <a:rPr lang="en-GB" altLang="tr-TR" sz="2400" b="1" dirty="0" err="1">
                <a:solidFill>
                  <a:srgbClr val="FF0000"/>
                </a:solidFill>
              </a:rPr>
              <a:t>baş</a:t>
            </a:r>
            <a:r>
              <a:rPr lang="en-GB" altLang="tr-TR" sz="2400" b="1" dirty="0">
                <a:solidFill>
                  <a:srgbClr val="FF0000"/>
                </a:solidFill>
              </a:rPr>
              <a:t> </a:t>
            </a:r>
            <a:r>
              <a:rPr lang="en-GB" altLang="tr-TR" sz="2400" b="1" dirty="0" err="1">
                <a:solidFill>
                  <a:srgbClr val="FF0000"/>
                </a:solidFill>
              </a:rPr>
              <a:t>etmenin</a:t>
            </a:r>
            <a:r>
              <a:rPr lang="en-GB" altLang="tr-TR" sz="2400" b="1" dirty="0">
                <a:solidFill>
                  <a:srgbClr val="FF0000"/>
                </a:solidFill>
              </a:rPr>
              <a:t> en </a:t>
            </a:r>
            <a:r>
              <a:rPr lang="en-GB" altLang="tr-TR" sz="2400" b="1" dirty="0" err="1">
                <a:solidFill>
                  <a:srgbClr val="FF0000"/>
                </a:solidFill>
              </a:rPr>
              <a:t>iyi</a:t>
            </a:r>
            <a:r>
              <a:rPr lang="en-GB" altLang="tr-TR" sz="2400" b="1" dirty="0">
                <a:solidFill>
                  <a:srgbClr val="FF0000"/>
                </a:solidFill>
              </a:rPr>
              <a:t> </a:t>
            </a:r>
            <a:r>
              <a:rPr lang="en-GB" altLang="tr-TR" sz="2400" b="1" dirty="0" err="1">
                <a:solidFill>
                  <a:srgbClr val="FF0000"/>
                </a:solidFill>
              </a:rPr>
              <a:t>yolu</a:t>
            </a:r>
            <a:r>
              <a:rPr lang="en-GB" altLang="tr-TR" sz="2400" b="1" dirty="0">
                <a:solidFill>
                  <a:srgbClr val="FF0000"/>
                </a:solidFill>
              </a:rPr>
              <a:t> </a:t>
            </a:r>
            <a:r>
              <a:rPr lang="en-GB" altLang="tr-TR" sz="2400" b="1" dirty="0" err="1">
                <a:solidFill>
                  <a:srgbClr val="FF0000"/>
                </a:solidFill>
              </a:rPr>
              <a:t>onunla</a:t>
            </a:r>
            <a:r>
              <a:rPr lang="en-GB" altLang="tr-TR" sz="2400" b="1" dirty="0">
                <a:solidFill>
                  <a:srgbClr val="FF0000"/>
                </a:solidFill>
              </a:rPr>
              <a:t> </a:t>
            </a:r>
            <a:r>
              <a:rPr lang="en-GB" altLang="tr-TR" sz="2400" b="1" dirty="0" err="1">
                <a:solidFill>
                  <a:srgbClr val="FF0000"/>
                </a:solidFill>
              </a:rPr>
              <a:t>kavga</a:t>
            </a:r>
            <a:r>
              <a:rPr lang="en-GB" altLang="tr-TR" sz="2400" b="1" dirty="0">
                <a:solidFill>
                  <a:srgbClr val="FF0000"/>
                </a:solidFill>
              </a:rPr>
              <a:t> </a:t>
            </a:r>
            <a:r>
              <a:rPr lang="en-GB" altLang="tr-TR" sz="2400" b="1" dirty="0" err="1">
                <a:solidFill>
                  <a:srgbClr val="FF0000"/>
                </a:solidFill>
              </a:rPr>
              <a:t>etmek</a:t>
            </a:r>
            <a:r>
              <a:rPr lang="en-GB" altLang="tr-TR" sz="2400" b="1" dirty="0">
                <a:solidFill>
                  <a:srgbClr val="FF0000"/>
                </a:solidFill>
              </a:rPr>
              <a:t> </a:t>
            </a:r>
            <a:r>
              <a:rPr lang="en-GB" altLang="tr-TR" sz="2400" b="1" dirty="0" err="1">
                <a:solidFill>
                  <a:srgbClr val="FF0000"/>
                </a:solidFill>
              </a:rPr>
              <a:t>ve</a:t>
            </a:r>
            <a:r>
              <a:rPr lang="en-GB" altLang="tr-TR" sz="2400" b="1" dirty="0">
                <a:solidFill>
                  <a:srgbClr val="FF0000"/>
                </a:solidFill>
              </a:rPr>
              <a:t> </a:t>
            </a:r>
            <a:r>
              <a:rPr lang="en-GB" altLang="tr-TR" sz="2400" b="1" dirty="0" err="1">
                <a:solidFill>
                  <a:srgbClr val="FF0000"/>
                </a:solidFill>
              </a:rPr>
              <a:t>intikam</a:t>
            </a:r>
            <a:r>
              <a:rPr lang="en-GB" altLang="tr-TR" sz="2400" b="1" dirty="0">
                <a:solidFill>
                  <a:srgbClr val="FF0000"/>
                </a:solidFill>
              </a:rPr>
              <a:t> </a:t>
            </a:r>
            <a:r>
              <a:rPr lang="en-GB" altLang="tr-TR" sz="2400" b="1" dirty="0" err="1">
                <a:solidFill>
                  <a:srgbClr val="FF0000"/>
                </a:solidFill>
              </a:rPr>
              <a:t>almaktır</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zorbalığa</a:t>
            </a:r>
            <a:r>
              <a:rPr lang="en-GB" altLang="tr-TR" sz="2400" b="1" dirty="0">
                <a:solidFill>
                  <a:srgbClr val="FF0000"/>
                </a:solidFill>
              </a:rPr>
              <a:t> </a:t>
            </a:r>
            <a:r>
              <a:rPr lang="en-GB" altLang="tr-TR" sz="2400" b="1" dirty="0" err="1">
                <a:solidFill>
                  <a:srgbClr val="FF0000"/>
                </a:solidFill>
              </a:rPr>
              <a:t>uğrayan</a:t>
            </a:r>
            <a:r>
              <a:rPr lang="en-GB" altLang="tr-TR" sz="2400" b="1" dirty="0">
                <a:solidFill>
                  <a:srgbClr val="FF0000"/>
                </a:solidFill>
              </a:rPr>
              <a:t> </a:t>
            </a:r>
            <a:r>
              <a:rPr lang="en-GB" altLang="tr-TR" sz="2400" b="1" dirty="0" err="1">
                <a:solidFill>
                  <a:srgbClr val="FF0000"/>
                </a:solidFill>
              </a:rPr>
              <a:t>kişiler</a:t>
            </a:r>
            <a:r>
              <a:rPr lang="en-GB" altLang="tr-TR" sz="2400" b="1" dirty="0">
                <a:solidFill>
                  <a:srgbClr val="FF0000"/>
                </a:solidFill>
              </a:rPr>
              <a:t> belli </a:t>
            </a:r>
            <a:r>
              <a:rPr lang="en-GB" altLang="tr-TR" sz="2400" b="1" dirty="0" err="1">
                <a:solidFill>
                  <a:srgbClr val="FF0000"/>
                </a:solidFill>
              </a:rPr>
              <a:t>bir</a:t>
            </a:r>
            <a:r>
              <a:rPr lang="en-GB" altLang="tr-TR" sz="2400" b="1" dirty="0">
                <a:solidFill>
                  <a:srgbClr val="FF0000"/>
                </a:solidFill>
              </a:rPr>
              <a:t> </a:t>
            </a:r>
            <a:r>
              <a:rPr lang="en-GB" altLang="tr-TR" sz="2400" b="1" dirty="0" err="1">
                <a:solidFill>
                  <a:srgbClr val="FF0000"/>
                </a:solidFill>
              </a:rPr>
              <a:t>süre</a:t>
            </a:r>
            <a:r>
              <a:rPr lang="en-GB" altLang="tr-TR" sz="2400" b="1" dirty="0">
                <a:solidFill>
                  <a:srgbClr val="FF0000"/>
                </a:solidFill>
              </a:rPr>
              <a:t> </a:t>
            </a:r>
            <a:r>
              <a:rPr lang="en-GB" altLang="tr-TR" sz="2400" b="1" dirty="0" err="1">
                <a:solidFill>
                  <a:srgbClr val="FF0000"/>
                </a:solidFill>
              </a:rPr>
              <a:t>acı</a:t>
            </a:r>
            <a:r>
              <a:rPr lang="en-GB" altLang="tr-TR" sz="2400" b="1" dirty="0">
                <a:solidFill>
                  <a:srgbClr val="FF0000"/>
                </a:solidFill>
              </a:rPr>
              <a:t> </a:t>
            </a:r>
            <a:r>
              <a:rPr lang="en-GB" altLang="tr-TR" sz="2400" b="1" dirty="0" err="1">
                <a:solidFill>
                  <a:srgbClr val="FF0000"/>
                </a:solidFill>
              </a:rPr>
              <a:t>çekerler</a:t>
            </a:r>
            <a:r>
              <a:rPr lang="en-GB" altLang="tr-TR" sz="2400" b="1" dirty="0">
                <a:solidFill>
                  <a:srgbClr val="FF0000"/>
                </a:solidFill>
              </a:rPr>
              <a:t> </a:t>
            </a:r>
            <a:r>
              <a:rPr lang="en-GB" altLang="tr-TR" sz="2400" b="1" dirty="0" err="1">
                <a:solidFill>
                  <a:srgbClr val="FF0000"/>
                </a:solidFill>
              </a:rPr>
              <a:t>ama</a:t>
            </a:r>
            <a:r>
              <a:rPr lang="en-GB" altLang="tr-TR" sz="2400" b="1" dirty="0">
                <a:solidFill>
                  <a:srgbClr val="FF0000"/>
                </a:solidFill>
              </a:rPr>
              <a:t> </a:t>
            </a:r>
            <a:r>
              <a:rPr lang="en-GB" altLang="tr-TR" sz="2400" b="1" dirty="0" err="1">
                <a:solidFill>
                  <a:srgbClr val="FF0000"/>
                </a:solidFill>
              </a:rPr>
              <a:t>bunu</a:t>
            </a:r>
            <a:r>
              <a:rPr lang="en-GB" altLang="tr-TR" sz="2400" b="1" dirty="0">
                <a:solidFill>
                  <a:srgbClr val="FF0000"/>
                </a:solidFill>
              </a:rPr>
              <a:t> </a:t>
            </a:r>
            <a:r>
              <a:rPr lang="en-GB" altLang="tr-TR" sz="2400" b="1" dirty="0" err="1">
                <a:solidFill>
                  <a:srgbClr val="FF0000"/>
                </a:solidFill>
              </a:rPr>
              <a:t>daha</a:t>
            </a:r>
            <a:r>
              <a:rPr lang="en-GB" altLang="tr-TR" sz="2400" b="1" dirty="0">
                <a:solidFill>
                  <a:srgbClr val="FF0000"/>
                </a:solidFill>
              </a:rPr>
              <a:t> </a:t>
            </a:r>
            <a:r>
              <a:rPr lang="en-GB" altLang="tr-TR" sz="2400" b="1" dirty="0" err="1">
                <a:solidFill>
                  <a:srgbClr val="FF0000"/>
                </a:solidFill>
              </a:rPr>
              <a:t>sonra</a:t>
            </a:r>
            <a:r>
              <a:rPr lang="en-GB" altLang="tr-TR" sz="2400" b="1" dirty="0">
                <a:solidFill>
                  <a:srgbClr val="FF0000"/>
                </a:solidFill>
              </a:rPr>
              <a:t> </a:t>
            </a:r>
            <a:r>
              <a:rPr lang="en-GB" altLang="tr-TR" sz="2400" b="1" dirty="0" err="1">
                <a:solidFill>
                  <a:srgbClr val="FF0000"/>
                </a:solidFill>
              </a:rPr>
              <a:t>unutacaklarından</a:t>
            </a:r>
            <a:r>
              <a:rPr lang="en-GB" altLang="tr-TR" sz="2400" b="1" dirty="0">
                <a:solidFill>
                  <a:srgbClr val="FF0000"/>
                </a:solidFill>
              </a:rPr>
              <a:t> </a:t>
            </a:r>
            <a:r>
              <a:rPr lang="en-GB" altLang="tr-TR" sz="2400" b="1" dirty="0" err="1">
                <a:solidFill>
                  <a:srgbClr val="FF0000"/>
                </a:solidFill>
              </a:rPr>
              <a:t>pek</a:t>
            </a:r>
            <a:r>
              <a:rPr lang="en-GB" altLang="tr-TR" sz="2400" b="1" dirty="0">
                <a:solidFill>
                  <a:srgbClr val="FF0000"/>
                </a:solidFill>
              </a:rPr>
              <a:t> de </a:t>
            </a:r>
            <a:r>
              <a:rPr lang="en-GB" altLang="tr-TR" sz="2400" b="1" dirty="0" err="1">
                <a:solidFill>
                  <a:srgbClr val="FF0000"/>
                </a:solidFill>
              </a:rPr>
              <a:t>büyütülecek</a:t>
            </a:r>
            <a:r>
              <a:rPr lang="en-GB" altLang="tr-TR" sz="2400" b="1" dirty="0">
                <a:solidFill>
                  <a:srgbClr val="FF0000"/>
                </a:solidFill>
              </a:rPr>
              <a:t> </a:t>
            </a:r>
            <a:r>
              <a:rPr lang="en-GB" altLang="tr-TR" sz="2400" b="1" dirty="0" err="1">
                <a:solidFill>
                  <a:srgbClr val="FF0000"/>
                </a:solidFill>
              </a:rPr>
              <a:t>bir</a:t>
            </a:r>
            <a:r>
              <a:rPr lang="en-GB" altLang="tr-TR" sz="2400" b="1" dirty="0">
                <a:solidFill>
                  <a:srgbClr val="FF0000"/>
                </a:solidFill>
              </a:rPr>
              <a:t> </a:t>
            </a:r>
            <a:r>
              <a:rPr lang="en-GB" altLang="tr-TR" sz="2400" b="1" dirty="0" err="1">
                <a:solidFill>
                  <a:srgbClr val="FF0000"/>
                </a:solidFill>
              </a:rPr>
              <a:t>şey</a:t>
            </a:r>
            <a:r>
              <a:rPr lang="en-GB" altLang="tr-TR" sz="2400" b="1" dirty="0">
                <a:solidFill>
                  <a:srgbClr val="FF0000"/>
                </a:solidFill>
              </a:rPr>
              <a:t> </a:t>
            </a:r>
            <a:r>
              <a:rPr lang="en-GB" altLang="tr-TR" sz="2400" b="1" dirty="0" err="1">
                <a:solidFill>
                  <a:srgbClr val="FF0000"/>
                </a:solidFill>
              </a:rPr>
              <a:t>değildir</a:t>
            </a:r>
            <a:r>
              <a:rPr lang="en-GB" altLang="tr-TR" sz="2400" b="1" dirty="0">
                <a:solidFill>
                  <a:srgbClr val="FF0000"/>
                </a:solidFill>
              </a:rPr>
              <a:t> </a:t>
            </a:r>
            <a:endParaRPr lang="tr-TR" altLang="tr-TR" sz="2400" b="1" dirty="0">
              <a:solidFill>
                <a:srgbClr val="FF0000"/>
              </a:solidFill>
            </a:endParaRPr>
          </a:p>
          <a:p>
            <a:r>
              <a:rPr lang="en-GB" altLang="tr-TR" sz="2400" b="1" dirty="0">
                <a:solidFill>
                  <a:srgbClr val="FF0000"/>
                </a:solidFill>
              </a:rPr>
              <a:t>– </a:t>
            </a:r>
            <a:r>
              <a:rPr lang="en-GB" altLang="tr-TR" sz="2400" b="1" dirty="0" err="1">
                <a:solidFill>
                  <a:srgbClr val="FF0000"/>
                </a:solidFill>
              </a:rPr>
              <a:t>sadece</a:t>
            </a:r>
            <a:r>
              <a:rPr lang="en-GB" altLang="tr-TR" sz="2400" b="1" dirty="0">
                <a:solidFill>
                  <a:srgbClr val="FF0000"/>
                </a:solidFill>
              </a:rPr>
              <a:t> </a:t>
            </a:r>
            <a:r>
              <a:rPr lang="en-GB" altLang="tr-TR" sz="2400" b="1" dirty="0" err="1">
                <a:solidFill>
                  <a:srgbClr val="FF0000"/>
                </a:solidFill>
              </a:rPr>
              <a:t>erkekler</a:t>
            </a:r>
            <a:r>
              <a:rPr lang="en-GB" altLang="tr-TR" sz="2400" b="1" dirty="0">
                <a:solidFill>
                  <a:srgbClr val="FF0000"/>
                </a:solidFill>
              </a:rPr>
              <a:t> </a:t>
            </a:r>
            <a:r>
              <a:rPr lang="en-GB" altLang="tr-TR" sz="2400" b="1" dirty="0" err="1">
                <a:solidFill>
                  <a:srgbClr val="FF0000"/>
                </a:solidFill>
              </a:rPr>
              <a:t>zorbalık</a:t>
            </a:r>
            <a:r>
              <a:rPr lang="en-GB" altLang="tr-TR" sz="2400" b="1" dirty="0">
                <a:solidFill>
                  <a:srgbClr val="FF0000"/>
                </a:solidFill>
              </a:rPr>
              <a:t> </a:t>
            </a:r>
            <a:r>
              <a:rPr lang="en-GB" altLang="tr-TR" sz="2400" b="1" dirty="0" err="1">
                <a:solidFill>
                  <a:srgbClr val="FF0000"/>
                </a:solidFill>
              </a:rPr>
              <a:t>yapar</a:t>
            </a:r>
            <a:r>
              <a:rPr lang="en-GB" altLang="tr-TR" sz="2400" b="1" dirty="0">
                <a:solidFill>
                  <a:srgbClr val="FF0000"/>
                </a:solidFill>
              </a:rPr>
              <a:t>.”</a:t>
            </a:r>
            <a:endParaRPr lang="tr-TR" sz="2400" dirty="0">
              <a:solidFill>
                <a:srgbClr val="FF0000"/>
              </a:solidFill>
            </a:endParaRPr>
          </a:p>
        </p:txBody>
      </p:sp>
    </p:spTree>
    <p:extLst>
      <p:ext uri="{BB962C8B-B14F-4D97-AF65-F5344CB8AC3E}">
        <p14:creationId xmlns:p14="http://schemas.microsoft.com/office/powerpoint/2010/main" val="1140614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681" y="2238704"/>
            <a:ext cx="4140866" cy="3258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6" name="Diyagram 5"/>
          <p:cNvGraphicFramePr/>
          <p:nvPr>
            <p:extLst>
              <p:ext uri="{D42A27DB-BD31-4B8C-83A1-F6EECF244321}">
                <p14:modId xmlns:p14="http://schemas.microsoft.com/office/powerpoint/2010/main" val="1562287294"/>
              </p:ext>
            </p:extLst>
          </p:nvPr>
        </p:nvGraphicFramePr>
        <p:xfrm>
          <a:off x="2390475" y="390068"/>
          <a:ext cx="7014950" cy="8636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özyaşı Damlası 3"/>
          <p:cNvSpPr/>
          <p:nvPr/>
        </p:nvSpPr>
        <p:spPr>
          <a:xfrm>
            <a:off x="4966138" y="2238704"/>
            <a:ext cx="6117021" cy="4020207"/>
          </a:xfrm>
          <a:prstGeom prst="teardrop">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en-GB" sz="2400" b="1"/>
              <a:t>1. Olayı izlemeye dalmayın</a:t>
            </a:r>
            <a:r>
              <a:rPr lang="tr-TR" sz="2400" b="1"/>
              <a:t>!!!!</a:t>
            </a:r>
            <a:r>
              <a:rPr lang="en-GB" sz="2400" b="1"/>
              <a:t/>
            </a:r>
            <a:br>
              <a:rPr lang="en-GB" sz="2400" b="1"/>
            </a:br>
            <a:r>
              <a:rPr lang="en-GB" sz="2400" b="1"/>
              <a:t>2. Zorbaya durmasını söyleyin</a:t>
            </a:r>
            <a:r>
              <a:rPr lang="tr-TR" sz="2400" b="1"/>
              <a:t>!!!!</a:t>
            </a:r>
            <a:r>
              <a:rPr lang="en-GB" sz="2400" b="1"/>
              <a:t/>
            </a:r>
            <a:br>
              <a:rPr lang="en-GB" sz="2400" b="1"/>
            </a:br>
            <a:r>
              <a:rPr lang="en-GB" sz="2400" b="1"/>
              <a:t>3. Zorbalığa maruz kalan kişiye iyi davranın</a:t>
            </a:r>
            <a:r>
              <a:rPr lang="tr-TR" sz="2400" b="1"/>
              <a:t>!!!!</a:t>
            </a:r>
            <a:r>
              <a:rPr lang="en-GB" sz="2400" b="1"/>
              <a:t/>
            </a:r>
            <a:br>
              <a:rPr lang="en-GB" sz="2400" b="1"/>
            </a:br>
            <a:r>
              <a:rPr lang="en-GB" sz="2400" b="1"/>
              <a:t>4. Zorbalığa maruz kalan kişiyi sizinle gelmeye ikna edin</a:t>
            </a:r>
            <a:r>
              <a:rPr lang="tr-TR" sz="2400" b="1"/>
              <a:t>!!!!</a:t>
            </a:r>
            <a:endParaRPr lang="tr-TR" sz="2400"/>
          </a:p>
        </p:txBody>
      </p:sp>
    </p:spTree>
    <p:extLst>
      <p:ext uri="{BB962C8B-B14F-4D97-AF65-F5344CB8AC3E}">
        <p14:creationId xmlns:p14="http://schemas.microsoft.com/office/powerpoint/2010/main" val="33594767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Sıralı Erişimli Depolama 3"/>
          <p:cNvSpPr/>
          <p:nvPr/>
        </p:nvSpPr>
        <p:spPr>
          <a:xfrm>
            <a:off x="5202620" y="1529255"/>
            <a:ext cx="6731875" cy="4099035"/>
          </a:xfrm>
          <a:prstGeom prst="flowChartMagneticTape">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tr-TR" sz="2400" b="1" dirty="0"/>
              <a:t>5</a:t>
            </a:r>
            <a:r>
              <a:rPr lang="en-GB" sz="2400" b="1" dirty="0"/>
              <a:t>. </a:t>
            </a:r>
            <a:r>
              <a:rPr lang="en-GB" sz="2400" b="1" dirty="0" err="1"/>
              <a:t>Bir</a:t>
            </a:r>
            <a:r>
              <a:rPr lang="en-GB" sz="2400" b="1" dirty="0"/>
              <a:t> </a:t>
            </a:r>
            <a:r>
              <a:rPr lang="en-GB" sz="2400" b="1" dirty="0" err="1"/>
              <a:t>yetişkini</a:t>
            </a:r>
            <a:r>
              <a:rPr lang="en-GB" sz="2400" b="1" dirty="0"/>
              <a:t> </a:t>
            </a:r>
            <a:r>
              <a:rPr lang="en-GB" sz="2400" b="1" dirty="0" err="1"/>
              <a:t>olay</a:t>
            </a:r>
            <a:r>
              <a:rPr lang="en-GB" sz="2400" b="1" dirty="0"/>
              <a:t> </a:t>
            </a:r>
            <a:r>
              <a:rPr lang="en-GB" sz="2400" b="1" dirty="0" err="1"/>
              <a:t>yerine</a:t>
            </a:r>
            <a:r>
              <a:rPr lang="en-GB" sz="2400" b="1" dirty="0"/>
              <a:t> </a:t>
            </a:r>
            <a:r>
              <a:rPr lang="en-GB" sz="2400" b="1" dirty="0" err="1"/>
              <a:t>çağırın</a:t>
            </a:r>
            <a:r>
              <a:rPr lang="tr-TR" sz="2400" b="1" dirty="0"/>
              <a:t>!!!!</a:t>
            </a:r>
            <a:r>
              <a:rPr lang="en-GB" sz="2400" b="1" dirty="0"/>
              <a:t/>
            </a:r>
            <a:br>
              <a:rPr lang="en-GB" sz="2400" b="1" dirty="0"/>
            </a:br>
            <a:r>
              <a:rPr lang="tr-TR" sz="2400" b="1" dirty="0"/>
              <a:t>6</a:t>
            </a:r>
            <a:r>
              <a:rPr lang="en-GB" sz="2400" b="1" dirty="0"/>
              <a:t>. </a:t>
            </a:r>
            <a:r>
              <a:rPr lang="en-GB" sz="2400" b="1" dirty="0" err="1"/>
              <a:t>Sadece</a:t>
            </a:r>
            <a:r>
              <a:rPr lang="en-GB" sz="2400" b="1" dirty="0"/>
              <a:t> </a:t>
            </a:r>
            <a:r>
              <a:rPr lang="en-GB" sz="2400" b="1" dirty="0" err="1"/>
              <a:t>gülümsemenizle</a:t>
            </a:r>
            <a:r>
              <a:rPr lang="en-GB" sz="2400" b="1" dirty="0"/>
              <a:t> de </a:t>
            </a:r>
            <a:r>
              <a:rPr lang="en-GB" sz="2400" b="1" dirty="0" err="1"/>
              <a:t>olsa</a:t>
            </a:r>
            <a:r>
              <a:rPr lang="en-GB" sz="2400" b="1" dirty="0"/>
              <a:t> </a:t>
            </a:r>
            <a:r>
              <a:rPr lang="en-GB" sz="2400" b="1" dirty="0" err="1"/>
              <a:t>zorbaya</a:t>
            </a:r>
            <a:r>
              <a:rPr lang="en-GB" sz="2400" b="1" dirty="0"/>
              <a:t> </a:t>
            </a:r>
            <a:r>
              <a:rPr lang="en-GB" sz="2400" b="1" dirty="0" err="1"/>
              <a:t>güç</a:t>
            </a:r>
            <a:r>
              <a:rPr lang="en-GB" sz="2400" b="1" dirty="0"/>
              <a:t> </a:t>
            </a:r>
            <a:r>
              <a:rPr lang="en-GB" sz="2400" b="1" dirty="0" err="1"/>
              <a:t>vermeyin</a:t>
            </a:r>
            <a:r>
              <a:rPr lang="tr-TR" sz="2400" b="1" dirty="0"/>
              <a:t>!!!!</a:t>
            </a:r>
            <a:r>
              <a:rPr lang="en-GB" sz="2400" b="1" dirty="0"/>
              <a:t/>
            </a:r>
            <a:br>
              <a:rPr lang="en-GB" sz="2400" b="1" dirty="0"/>
            </a:br>
            <a:r>
              <a:rPr lang="tr-TR" sz="2400" b="1" dirty="0"/>
              <a:t>7</a:t>
            </a:r>
            <a:r>
              <a:rPr lang="en-GB" sz="2400" b="1" dirty="0"/>
              <a:t>. </a:t>
            </a:r>
            <a:r>
              <a:rPr lang="en-GB" sz="2400" b="1" dirty="0" err="1"/>
              <a:t>Ezilenle</a:t>
            </a:r>
            <a:r>
              <a:rPr lang="en-GB" sz="2400" b="1" dirty="0"/>
              <a:t>, </a:t>
            </a:r>
            <a:r>
              <a:rPr lang="en-GB" sz="2400" b="1" dirty="0" err="1"/>
              <a:t>yalnız</a:t>
            </a:r>
            <a:r>
              <a:rPr lang="en-GB" sz="2400" b="1" dirty="0"/>
              <a:t> </a:t>
            </a:r>
            <a:r>
              <a:rPr lang="en-GB" sz="2400" b="1" dirty="0" err="1"/>
              <a:t>ve</a:t>
            </a:r>
            <a:r>
              <a:rPr lang="en-GB" sz="2400" b="1" dirty="0"/>
              <a:t> </a:t>
            </a:r>
            <a:r>
              <a:rPr lang="en-GB" sz="2400" b="1" dirty="0" err="1"/>
              <a:t>mutsuz</a:t>
            </a:r>
            <a:r>
              <a:rPr lang="en-GB" sz="2400" b="1" dirty="0"/>
              <a:t> </a:t>
            </a:r>
            <a:r>
              <a:rPr lang="en-GB" sz="2400" b="1" dirty="0" err="1"/>
              <a:t>kişilerle</a:t>
            </a:r>
            <a:r>
              <a:rPr lang="en-GB" sz="2400" b="1" dirty="0"/>
              <a:t> </a:t>
            </a:r>
            <a:r>
              <a:rPr lang="en-GB" sz="2400" b="1" dirty="0" err="1"/>
              <a:t>arkadaş</a:t>
            </a:r>
            <a:r>
              <a:rPr lang="en-GB" sz="2400" b="1" dirty="0"/>
              <a:t> </a:t>
            </a:r>
            <a:r>
              <a:rPr lang="en-GB" sz="2400" b="1" dirty="0" err="1"/>
              <a:t>olun</a:t>
            </a:r>
            <a:r>
              <a:rPr lang="tr-TR" sz="2400" b="1" dirty="0"/>
              <a:t>!</a:t>
            </a:r>
            <a:r>
              <a:rPr lang="en-GB" sz="2400" b="1" dirty="0"/>
              <a:t/>
            </a:r>
            <a:br>
              <a:rPr lang="en-GB" sz="2400" b="1" dirty="0"/>
            </a:br>
            <a:r>
              <a:rPr lang="tr-TR" sz="2400" b="1" dirty="0"/>
              <a:t>8</a:t>
            </a:r>
            <a:r>
              <a:rPr lang="en-GB" sz="2400" b="1" dirty="0"/>
              <a:t>. </a:t>
            </a:r>
            <a:r>
              <a:rPr lang="en-GB" sz="2400" b="1" dirty="0" err="1"/>
              <a:t>Unutmayın</a:t>
            </a:r>
            <a:r>
              <a:rPr lang="en-GB" sz="2400" b="1" dirty="0"/>
              <a:t>, </a:t>
            </a:r>
            <a:r>
              <a:rPr lang="en-GB" sz="2400" b="1" dirty="0" err="1">
                <a:solidFill>
                  <a:srgbClr val="FF0000"/>
                </a:solidFill>
              </a:rPr>
              <a:t>siz</a:t>
            </a:r>
            <a:r>
              <a:rPr lang="en-GB" sz="2400" b="1" dirty="0">
                <a:solidFill>
                  <a:srgbClr val="FF0000"/>
                </a:solidFill>
              </a:rPr>
              <a:t> de </a:t>
            </a:r>
            <a:r>
              <a:rPr lang="en-GB" sz="2400" b="1" dirty="0" err="1">
                <a:solidFill>
                  <a:srgbClr val="FF0000"/>
                </a:solidFill>
              </a:rPr>
              <a:t>bir</a:t>
            </a:r>
            <a:r>
              <a:rPr lang="en-GB" sz="2400" b="1" dirty="0">
                <a:solidFill>
                  <a:srgbClr val="FF0000"/>
                </a:solidFill>
              </a:rPr>
              <a:t> </a:t>
            </a:r>
            <a:r>
              <a:rPr lang="en-GB" sz="2400" b="1" dirty="0" err="1">
                <a:solidFill>
                  <a:srgbClr val="FF0000"/>
                </a:solidFill>
              </a:rPr>
              <a:t>gün</a:t>
            </a:r>
            <a:r>
              <a:rPr lang="en-GB" sz="2400" b="1" dirty="0">
                <a:solidFill>
                  <a:srgbClr val="FF0000"/>
                </a:solidFill>
              </a:rPr>
              <a:t> </a:t>
            </a:r>
            <a:r>
              <a:rPr lang="en-GB" sz="2400" b="1" dirty="0" err="1">
                <a:solidFill>
                  <a:srgbClr val="FF0000"/>
                </a:solidFill>
              </a:rPr>
              <a:t>zorbalığa</a:t>
            </a:r>
            <a:r>
              <a:rPr lang="en-GB" sz="2400" b="1" dirty="0">
                <a:solidFill>
                  <a:srgbClr val="FF0000"/>
                </a:solidFill>
              </a:rPr>
              <a:t> </a:t>
            </a:r>
            <a:r>
              <a:rPr lang="en-GB" sz="2400" b="1" dirty="0" err="1">
                <a:solidFill>
                  <a:srgbClr val="FF0000"/>
                </a:solidFill>
              </a:rPr>
              <a:t>maruz</a:t>
            </a:r>
            <a:r>
              <a:rPr lang="en-GB" sz="2400" b="1" dirty="0">
                <a:solidFill>
                  <a:srgbClr val="FF0000"/>
                </a:solidFill>
              </a:rPr>
              <a:t> </a:t>
            </a:r>
            <a:r>
              <a:rPr lang="en-GB" sz="2400" b="1" dirty="0" err="1">
                <a:solidFill>
                  <a:srgbClr val="FF0000"/>
                </a:solidFill>
              </a:rPr>
              <a:t>kalabilirsiniz</a:t>
            </a:r>
            <a:r>
              <a:rPr lang="en-GB" sz="2400" b="1" dirty="0">
                <a:solidFill>
                  <a:srgbClr val="FF0000"/>
                </a:solidFill>
              </a:rPr>
              <a:t>!</a:t>
            </a:r>
            <a:r>
              <a:rPr lang="tr-TR" sz="2400" b="1" dirty="0">
                <a:solidFill>
                  <a:srgbClr val="FF0000"/>
                </a:solidFill>
              </a:rPr>
              <a:t>!!!</a:t>
            </a:r>
            <a:endParaRPr lang="tr-TR" sz="2400" dirty="0">
              <a:solidFill>
                <a:srgbClr val="FF0000"/>
              </a:solidFill>
            </a:endParaRPr>
          </a:p>
        </p:txBody>
      </p:sp>
      <p:pic>
        <p:nvPicPr>
          <p:cNvPr id="1026" name="Picture 2" descr="http://www.hayatinicinde.net/wp-content/uploads/2013/02/Anne-cocuk-0_ab10ce2b2e95a1e71fd2405c6467de8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66" y="2522483"/>
            <a:ext cx="4429481" cy="29179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9820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001913648"/>
              </p:ext>
            </p:extLst>
          </p:nvPr>
        </p:nvGraphicFramePr>
        <p:xfrm>
          <a:off x="1509823" y="218365"/>
          <a:ext cx="9548037" cy="972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816120" y="2544401"/>
            <a:ext cx="4676634"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800" b="1" dirty="0" smtClean="0"/>
              <a:t>Güç </a:t>
            </a:r>
            <a:r>
              <a:rPr lang="tr-TR" sz="2800" b="1" dirty="0"/>
              <a:t>ve Güçlü Olmak Nedir? </a:t>
            </a:r>
            <a:endParaRPr lang="tr-TR" sz="2800" b="1" dirty="0" smtClean="0"/>
          </a:p>
          <a:p>
            <a:endParaRPr lang="tr-TR" sz="2800" b="1" dirty="0" smtClean="0"/>
          </a:p>
          <a:p>
            <a:pPr marL="285750" indent="-285750">
              <a:buFont typeface="Arial" panose="020B0604020202020204" pitchFamily="34" charset="0"/>
              <a:buChar char="•"/>
            </a:pPr>
            <a:r>
              <a:rPr lang="tr-TR" sz="2800" dirty="0" smtClean="0"/>
              <a:t>Fiziksel </a:t>
            </a:r>
            <a:r>
              <a:rPr lang="tr-TR" sz="2800" dirty="0"/>
              <a:t>olarak güçlü olmak </a:t>
            </a:r>
            <a:endParaRPr lang="tr-TR" sz="2800" dirty="0" smtClean="0"/>
          </a:p>
          <a:p>
            <a:pPr marL="285750" indent="-285750">
              <a:buFont typeface="Arial" panose="020B0604020202020204" pitchFamily="34" charset="0"/>
              <a:buChar char="•"/>
            </a:pPr>
            <a:r>
              <a:rPr lang="tr-TR" sz="2800" dirty="0" smtClean="0"/>
              <a:t>Duygusal </a:t>
            </a:r>
            <a:r>
              <a:rPr lang="tr-TR" sz="2800" dirty="0"/>
              <a:t>olarak güçlü olmak </a:t>
            </a:r>
            <a:endParaRPr lang="tr-TR" sz="2800" dirty="0" smtClean="0"/>
          </a:p>
          <a:p>
            <a:pPr marL="285750" indent="-285750">
              <a:buFont typeface="Arial" panose="020B0604020202020204" pitchFamily="34" charset="0"/>
              <a:buChar char="•"/>
            </a:pPr>
            <a:r>
              <a:rPr lang="tr-TR" sz="2800" dirty="0" smtClean="0"/>
              <a:t>Sosyal </a:t>
            </a:r>
            <a:r>
              <a:rPr lang="tr-TR" sz="2800" dirty="0"/>
              <a:t>olarak güçlü olmak </a:t>
            </a:r>
          </a:p>
          <a:p>
            <a:endParaRPr lang="tr-TR" sz="2800" dirty="0"/>
          </a:p>
        </p:txBody>
      </p:sp>
      <p:pic>
        <p:nvPicPr>
          <p:cNvPr id="4098" name="Picture 2" descr="http://www.internetdersleri.net/wp-content/uploads/2010/12/basari-nedir-300x19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8953" y="2210192"/>
            <a:ext cx="5069809" cy="3346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1487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BD0730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4841" y="1340069"/>
            <a:ext cx="4987160" cy="534451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2209801" y="255181"/>
            <a:ext cx="7631113" cy="842403"/>
          </a:xfrm>
        </p:spPr>
        <p:style>
          <a:lnRef idx="1">
            <a:schemeClr val="accent1"/>
          </a:lnRef>
          <a:fillRef idx="2">
            <a:schemeClr val="accent1"/>
          </a:fillRef>
          <a:effectRef idx="1">
            <a:schemeClr val="accent1"/>
          </a:effectRef>
          <a:fontRef idx="minor">
            <a:schemeClr val="dk1"/>
          </a:fontRef>
        </p:style>
        <p:txBody>
          <a:bodyPr/>
          <a:lstStyle/>
          <a:p>
            <a:pPr algn="ctr"/>
            <a:r>
              <a:rPr lang="tr-TR" altLang="tr-TR" sz="3600" b="1" dirty="0" smtClean="0">
                <a:solidFill>
                  <a:srgbClr val="000086"/>
                </a:solidFill>
              </a:rPr>
              <a:t>Öfkenizi Kontrol Edin</a:t>
            </a:r>
            <a:endParaRPr lang="tr-TR" altLang="tr-TR" sz="3600" b="1" dirty="0">
              <a:solidFill>
                <a:srgbClr val="000086"/>
              </a:solidFill>
            </a:endParaRPr>
          </a:p>
        </p:txBody>
      </p:sp>
      <p:sp>
        <p:nvSpPr>
          <p:cNvPr id="17415" name="Rectangle 7"/>
          <p:cNvSpPr>
            <a:spLocks noChangeArrowheads="1"/>
          </p:cNvSpPr>
          <p:nvPr/>
        </p:nvSpPr>
        <p:spPr bwMode="auto">
          <a:xfrm>
            <a:off x="208776" y="1751968"/>
            <a:ext cx="6666614" cy="1055608"/>
          </a:xfrm>
          <a:prstGeom prst="flowChartAlternateProcess">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tr-TR" altLang="tr-TR" sz="2800" b="1" dirty="0">
                <a:solidFill>
                  <a:srgbClr val="FFFF00"/>
                </a:solidFill>
              </a:rPr>
              <a:t>ÖFKELENDİĞİNİZ ANDA </a:t>
            </a:r>
          </a:p>
          <a:p>
            <a:pPr algn="ctr"/>
            <a:r>
              <a:rPr lang="tr-TR" altLang="tr-TR" sz="2800" b="1" dirty="0">
                <a:solidFill>
                  <a:srgbClr val="FFFF00"/>
                </a:solidFill>
              </a:rPr>
              <a:t>   KIRMIZI IŞIK “DUR”</a:t>
            </a:r>
          </a:p>
        </p:txBody>
      </p:sp>
      <p:sp>
        <p:nvSpPr>
          <p:cNvPr id="17416" name="Rectangle 8"/>
          <p:cNvSpPr>
            <a:spLocks noChangeArrowheads="1"/>
          </p:cNvSpPr>
          <p:nvPr/>
        </p:nvSpPr>
        <p:spPr bwMode="auto">
          <a:xfrm>
            <a:off x="223283" y="3413350"/>
            <a:ext cx="6652107" cy="1804749"/>
          </a:xfrm>
          <a:prstGeom prst="round2Diag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altLang="tr-TR" sz="2000" b="1" dirty="0">
                <a:solidFill>
                  <a:srgbClr val="7030A0"/>
                </a:solidFill>
              </a:rPr>
              <a:t>DÜŞÜN  SARI IŞIK “BEKLE”</a:t>
            </a:r>
          </a:p>
          <a:p>
            <a:pPr>
              <a:buFont typeface="Wingdings" panose="05000000000000000000" pitchFamily="2" charset="2"/>
              <a:buChar char="q"/>
            </a:pPr>
            <a:r>
              <a:rPr lang="tr-TR" altLang="tr-TR" sz="2000" b="1" dirty="0">
                <a:solidFill>
                  <a:srgbClr val="7030A0"/>
                </a:solidFill>
              </a:rPr>
              <a:t>Sorununu ve ne hissettiğini söyle,</a:t>
            </a:r>
          </a:p>
          <a:p>
            <a:pPr>
              <a:buFont typeface="Wingdings" panose="05000000000000000000" pitchFamily="2" charset="2"/>
              <a:buChar char="q"/>
            </a:pPr>
            <a:r>
              <a:rPr lang="tr-TR" altLang="tr-TR" sz="2000" b="1" dirty="0">
                <a:solidFill>
                  <a:srgbClr val="7030A0"/>
                </a:solidFill>
              </a:rPr>
              <a:t>Olumlu bir hedef belirle,</a:t>
            </a:r>
          </a:p>
          <a:p>
            <a:pPr>
              <a:buFont typeface="Wingdings" panose="05000000000000000000" pitchFamily="2" charset="2"/>
              <a:buChar char="q"/>
            </a:pPr>
            <a:r>
              <a:rPr lang="tr-TR" altLang="tr-TR" sz="2000" b="1" dirty="0">
                <a:solidFill>
                  <a:srgbClr val="7030A0"/>
                </a:solidFill>
              </a:rPr>
              <a:t>Farklı çözüm yolları düşün</a:t>
            </a:r>
          </a:p>
          <a:p>
            <a:pPr>
              <a:buFont typeface="Wingdings" panose="05000000000000000000" pitchFamily="2" charset="2"/>
              <a:buChar char="q"/>
            </a:pPr>
            <a:r>
              <a:rPr lang="tr-TR" altLang="tr-TR" sz="2000" b="1" dirty="0">
                <a:solidFill>
                  <a:srgbClr val="7030A0"/>
                </a:solidFill>
              </a:rPr>
              <a:t>Seçimin ilerdeki sonuçlarını düşün</a:t>
            </a:r>
          </a:p>
        </p:txBody>
      </p:sp>
      <p:sp>
        <p:nvSpPr>
          <p:cNvPr id="17417" name="Rectangle 9"/>
          <p:cNvSpPr>
            <a:spLocks noChangeArrowheads="1"/>
          </p:cNvSpPr>
          <p:nvPr/>
        </p:nvSpPr>
        <p:spPr bwMode="auto">
          <a:xfrm>
            <a:off x="223284" y="5762108"/>
            <a:ext cx="6666614" cy="1055608"/>
          </a:xfrm>
          <a:prstGeom prst="roundRect">
            <a:avLst/>
          </a:prstGeom>
          <a:solidFill>
            <a:srgbClr val="21E387"/>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tr-TR" altLang="tr-TR" sz="2800" b="1" dirty="0"/>
              <a:t>OLUMLU, ZARAR VERMEYEN BİR YOL BUL YEŞİL IŞIK  “UYGULA”</a:t>
            </a:r>
          </a:p>
        </p:txBody>
      </p:sp>
    </p:spTree>
    <p:extLst>
      <p:ext uri="{BB962C8B-B14F-4D97-AF65-F5344CB8AC3E}">
        <p14:creationId xmlns:p14="http://schemas.microsoft.com/office/powerpoint/2010/main" val="3322830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62152" y="404813"/>
            <a:ext cx="10610899" cy="730304"/>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tr-TR" altLang="tr-TR" sz="3600" b="1" dirty="0">
                <a:solidFill>
                  <a:srgbClr val="000086"/>
                </a:solidFill>
              </a:rPr>
              <a:t>İlk önce öfkemizi kontrol edebilmeyi öğrenmeliyiz</a:t>
            </a:r>
            <a:r>
              <a:rPr lang="tr-TR" altLang="tr-TR" sz="3600" b="1" dirty="0">
                <a:solidFill>
                  <a:srgbClr val="A80000"/>
                </a:solidFill>
              </a:rPr>
              <a:t>.</a:t>
            </a:r>
          </a:p>
        </p:txBody>
      </p:sp>
      <p:sp>
        <p:nvSpPr>
          <p:cNvPr id="2" name="Oval Belirtme Çizgisi 1"/>
          <p:cNvSpPr/>
          <p:nvPr/>
        </p:nvSpPr>
        <p:spPr>
          <a:xfrm>
            <a:off x="4225160" y="1324303"/>
            <a:ext cx="7788164" cy="4508940"/>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marL="457200" indent="-457200" algn="ctr">
              <a:lnSpc>
                <a:spcPct val="80000"/>
              </a:lnSpc>
              <a:buFont typeface="Arial" panose="020B0604020202020204" pitchFamily="34" charset="0"/>
              <a:buChar char="•"/>
            </a:pPr>
            <a:r>
              <a:rPr lang="tr-TR" altLang="tr-TR" sz="2800" b="1" dirty="0">
                <a:solidFill>
                  <a:srgbClr val="FF0000"/>
                </a:solidFill>
              </a:rPr>
              <a:t>Hemen durun ve içinizden 10’a kadar sayın. </a:t>
            </a:r>
            <a:endParaRPr lang="tr-TR" altLang="tr-TR" sz="2800" b="1" dirty="0" smtClean="0">
              <a:solidFill>
                <a:srgbClr val="FF0000"/>
              </a:solidFill>
            </a:endParaRPr>
          </a:p>
          <a:p>
            <a:pPr algn="ctr">
              <a:lnSpc>
                <a:spcPct val="80000"/>
              </a:lnSpc>
            </a:pPr>
            <a:endParaRPr lang="tr-TR" altLang="tr-TR" sz="2800" b="1" dirty="0" smtClean="0">
              <a:solidFill>
                <a:srgbClr val="FF0000"/>
              </a:solidFill>
            </a:endParaRPr>
          </a:p>
          <a:p>
            <a:pPr marL="457200" indent="-457200" algn="ctr">
              <a:lnSpc>
                <a:spcPct val="80000"/>
              </a:lnSpc>
              <a:buFont typeface="Arial" panose="020B0604020202020204" pitchFamily="34" charset="0"/>
              <a:buChar char="•"/>
            </a:pPr>
            <a:r>
              <a:rPr lang="tr-TR" altLang="tr-TR" sz="2800" b="1" dirty="0" smtClean="0">
                <a:solidFill>
                  <a:srgbClr val="FF0000"/>
                </a:solidFill>
              </a:rPr>
              <a:t>Bunu </a:t>
            </a:r>
            <a:r>
              <a:rPr lang="tr-TR" altLang="tr-TR" sz="2800" b="1" dirty="0">
                <a:solidFill>
                  <a:srgbClr val="FF0000"/>
                </a:solidFill>
              </a:rPr>
              <a:t>yaparken bir kaç kez derin nefes alın ve yavaş yavaş verin</a:t>
            </a:r>
            <a:r>
              <a:rPr lang="tr-TR" altLang="tr-TR" sz="2800" b="1" dirty="0" smtClean="0">
                <a:solidFill>
                  <a:srgbClr val="FF0000"/>
                </a:solidFill>
              </a:rPr>
              <a:t>.</a:t>
            </a:r>
          </a:p>
          <a:p>
            <a:pPr algn="ctr">
              <a:lnSpc>
                <a:spcPct val="80000"/>
              </a:lnSpc>
            </a:pPr>
            <a:endParaRPr lang="tr-TR" altLang="tr-TR" sz="2800" b="1" dirty="0">
              <a:solidFill>
                <a:srgbClr val="FF0000"/>
              </a:solidFill>
            </a:endParaRPr>
          </a:p>
          <a:p>
            <a:pPr marL="457200" indent="-457200" algn="ctr">
              <a:lnSpc>
                <a:spcPct val="80000"/>
              </a:lnSpc>
              <a:buFont typeface="Arial" panose="020B0604020202020204" pitchFamily="34" charset="0"/>
              <a:buChar char="•"/>
            </a:pPr>
            <a:r>
              <a:rPr lang="tr-TR" altLang="tr-TR" sz="2800" b="1" dirty="0" smtClean="0">
                <a:solidFill>
                  <a:srgbClr val="FF3300"/>
                </a:solidFill>
              </a:rPr>
              <a:t>((Kendi </a:t>
            </a:r>
            <a:r>
              <a:rPr lang="tr-TR" altLang="tr-TR" sz="2800" b="1" dirty="0">
                <a:solidFill>
                  <a:srgbClr val="FF3300"/>
                </a:solidFill>
              </a:rPr>
              <a:t>kendinize ‘sakin ol</a:t>
            </a:r>
            <a:r>
              <a:rPr lang="tr-TR" altLang="tr-TR" sz="2800" b="1" dirty="0" smtClean="0">
                <a:solidFill>
                  <a:srgbClr val="FF3300"/>
                </a:solidFill>
              </a:rPr>
              <a:t>’)) </a:t>
            </a:r>
            <a:r>
              <a:rPr lang="tr-TR" altLang="tr-TR" sz="2800" b="1" dirty="0">
                <a:solidFill>
                  <a:srgbClr val="FF3300"/>
                </a:solidFill>
              </a:rPr>
              <a:t>deyin.</a:t>
            </a:r>
          </a:p>
        </p:txBody>
      </p:sp>
      <p:pic>
        <p:nvPicPr>
          <p:cNvPr id="2050" name="Picture 2" descr="http://www.levhaci.com/image/cache/data/88-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82" y="2255044"/>
            <a:ext cx="3720662" cy="3720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174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öşeleri Yuvarlanmış Dikdörtgen Belirtme Çizgisi 4"/>
          <p:cNvSpPr/>
          <p:nvPr/>
        </p:nvSpPr>
        <p:spPr>
          <a:xfrm>
            <a:off x="331075" y="346841"/>
            <a:ext cx="11860925" cy="5801711"/>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nSpc>
                <a:spcPct val="80000"/>
              </a:lnSpc>
              <a:buFont typeface="Arial" panose="020B0604020202020204" pitchFamily="34" charset="0"/>
              <a:buChar char="•"/>
            </a:pPr>
            <a:r>
              <a:rPr lang="tr-TR" altLang="tr-TR" sz="2800" b="1" dirty="0">
                <a:solidFill>
                  <a:schemeClr val="tx1"/>
                </a:solidFill>
              </a:rPr>
              <a:t>Karşınızdaki kişiye çok öfkeli olduğunuzu ve sakinleşene kadar bu konuyu konuşmak istemediğinizi söyleyin</a:t>
            </a:r>
            <a:r>
              <a:rPr lang="tr-TR" altLang="tr-TR" sz="2800" b="1" dirty="0" smtClean="0">
                <a:solidFill>
                  <a:schemeClr val="tx1"/>
                </a:solidFill>
              </a:rPr>
              <a:t>.</a:t>
            </a:r>
          </a:p>
          <a:p>
            <a:pPr marL="342900" indent="-342900">
              <a:lnSpc>
                <a:spcPct val="80000"/>
              </a:lnSpc>
              <a:buFont typeface="Arial" panose="020B0604020202020204" pitchFamily="34" charset="0"/>
              <a:buChar char="•"/>
            </a:pPr>
            <a:endParaRPr lang="tr-TR" altLang="tr-TR" sz="2800" b="1" dirty="0">
              <a:solidFill>
                <a:schemeClr val="tx1"/>
              </a:solidFill>
            </a:endParaRPr>
          </a:p>
          <a:p>
            <a:pPr marL="342900" indent="-342900">
              <a:lnSpc>
                <a:spcPct val="80000"/>
              </a:lnSpc>
              <a:buFont typeface="Arial" panose="020B0604020202020204" pitchFamily="34" charset="0"/>
              <a:buChar char="•"/>
            </a:pPr>
            <a:r>
              <a:rPr lang="tr-TR" altLang="tr-TR" sz="2800" b="1" dirty="0">
                <a:solidFill>
                  <a:schemeClr val="tx1"/>
                </a:solidFill>
              </a:rPr>
              <a:t>Kendinize sevdiğiniz bir yiyecek ya da içecek hazırlayın</a:t>
            </a:r>
            <a:r>
              <a:rPr lang="tr-TR" altLang="tr-TR" sz="2800" b="1" dirty="0" smtClean="0">
                <a:solidFill>
                  <a:schemeClr val="tx1"/>
                </a:solidFill>
              </a:rPr>
              <a:t>.</a:t>
            </a:r>
          </a:p>
          <a:p>
            <a:pPr marL="342900" indent="-342900">
              <a:lnSpc>
                <a:spcPct val="80000"/>
              </a:lnSpc>
              <a:buFont typeface="Arial" panose="020B0604020202020204" pitchFamily="34" charset="0"/>
              <a:buChar char="•"/>
            </a:pPr>
            <a:endParaRPr lang="tr-TR" altLang="tr-TR" sz="2800" b="1" dirty="0">
              <a:solidFill>
                <a:schemeClr val="tx1"/>
              </a:solidFill>
            </a:endParaRPr>
          </a:p>
          <a:p>
            <a:pPr marL="342900" indent="-342900">
              <a:lnSpc>
                <a:spcPct val="80000"/>
              </a:lnSpc>
              <a:buFont typeface="Arial" panose="020B0604020202020204" pitchFamily="34" charset="0"/>
              <a:buChar char="•"/>
            </a:pPr>
            <a:r>
              <a:rPr lang="tr-TR" altLang="tr-TR" sz="2800" b="1" dirty="0" smtClean="0">
                <a:solidFill>
                  <a:schemeClr val="tx1"/>
                </a:solidFill>
              </a:rPr>
              <a:t>Sizi </a:t>
            </a:r>
            <a:r>
              <a:rPr lang="tr-TR" altLang="tr-TR" sz="2800" b="1" dirty="0">
                <a:solidFill>
                  <a:schemeClr val="tx1"/>
                </a:solidFill>
              </a:rPr>
              <a:t>sakinleştirebilecek bir etkinlikle </a:t>
            </a:r>
            <a:r>
              <a:rPr lang="tr-TR" altLang="tr-TR" sz="2800" b="1" dirty="0" smtClean="0">
                <a:solidFill>
                  <a:schemeClr val="tx1"/>
                </a:solidFill>
              </a:rPr>
              <a:t>uğraşın</a:t>
            </a:r>
          </a:p>
          <a:p>
            <a:pPr marL="342900" indent="-342900">
              <a:lnSpc>
                <a:spcPct val="80000"/>
              </a:lnSpc>
              <a:buFont typeface="Arial" panose="020B0604020202020204" pitchFamily="34" charset="0"/>
              <a:buChar char="•"/>
            </a:pPr>
            <a:endParaRPr lang="tr-TR" altLang="tr-TR" sz="2800" b="1" dirty="0" smtClean="0">
              <a:solidFill>
                <a:schemeClr val="tx1"/>
              </a:solidFill>
            </a:endParaRPr>
          </a:p>
          <a:p>
            <a:pPr marL="342900" indent="-342900">
              <a:lnSpc>
                <a:spcPct val="80000"/>
              </a:lnSpc>
              <a:buFont typeface="Arial" panose="020B0604020202020204" pitchFamily="34" charset="0"/>
              <a:buChar char="•"/>
            </a:pPr>
            <a:r>
              <a:rPr lang="tr-TR" altLang="tr-TR" sz="2800" b="1" dirty="0" smtClean="0">
                <a:solidFill>
                  <a:schemeClr val="tx1"/>
                </a:solidFill>
              </a:rPr>
              <a:t>Sizi </a:t>
            </a:r>
            <a:r>
              <a:rPr lang="tr-TR" altLang="tr-TR" sz="2800" b="1" dirty="0">
                <a:solidFill>
                  <a:schemeClr val="tx1"/>
                </a:solidFill>
              </a:rPr>
              <a:t>sinirlendiren kişinin yanından uzaklaşın; mümkünse odanıza gidin ve sakinleşene kadar orada kalın. </a:t>
            </a:r>
          </a:p>
        </p:txBody>
      </p:sp>
    </p:spTree>
    <p:extLst>
      <p:ext uri="{BB962C8B-B14F-4D97-AF65-F5344CB8AC3E}">
        <p14:creationId xmlns:p14="http://schemas.microsoft.com/office/powerpoint/2010/main" val="2477919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ebk12.meb.gov.tr/meb_iys_dosyalar/35/29/727819/resimler/2015_01/k_16153857_rc5765719a1956210c9fca0914c8b3e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5689" cy="68580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Dikdörtgen 1"/>
          <p:cNvSpPr/>
          <p:nvPr/>
        </p:nvSpPr>
        <p:spPr>
          <a:xfrm>
            <a:off x="1027612" y="426426"/>
            <a:ext cx="9797142" cy="1047979"/>
          </a:xfrm>
          <a:prstGeom prst="rect">
            <a:avLst/>
          </a:prstGeom>
        </p:spPr>
        <p:txBody>
          <a:bodyPr wrap="square">
            <a:spAutoFit/>
          </a:bodyPr>
          <a:lstStyle/>
          <a:p>
            <a:pPr algn="ctr">
              <a:lnSpc>
                <a:spcPct val="115000"/>
              </a:lnSpc>
              <a:spcAft>
                <a:spcPts val="0"/>
              </a:spcAft>
            </a:pPr>
            <a:r>
              <a:rPr lang="tr-TR" sz="4000" b="1"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Öfkenin başlangıcı çılgınlık, sonu pişmanlıktır. </a:t>
            </a:r>
            <a:endParaRPr lang="tr-TR" sz="4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tr-TR" sz="1400" b="1" dirty="0">
                <a:solidFill>
                  <a:srgbClr val="000000"/>
                </a:solidFill>
                <a:latin typeface="Arial Narrow" panose="020B0606020202030204" pitchFamily="34" charset="0"/>
                <a:ea typeface="Times New Roman" panose="02020603050405020304" pitchFamily="18" charset="0"/>
                <a:cs typeface="Tahoma" panose="020B0604030504040204" pitchFamily="34" charset="0"/>
              </a:rPr>
              <a:t>( Thomas Carlyle )</a:t>
            </a:r>
            <a:endParaRPr lang="tr-TR"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502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özyaşı Damlası 3"/>
          <p:cNvSpPr/>
          <p:nvPr/>
        </p:nvSpPr>
        <p:spPr>
          <a:xfrm>
            <a:off x="4934607" y="394138"/>
            <a:ext cx="6873767" cy="6132786"/>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nSpc>
                <a:spcPct val="80000"/>
              </a:lnSpc>
              <a:buFont typeface="Arial" panose="020B0604020202020204" pitchFamily="34" charset="0"/>
              <a:buChar char="•"/>
            </a:pPr>
            <a:r>
              <a:rPr lang="tr-TR" altLang="tr-TR" sz="2800" b="1" dirty="0">
                <a:solidFill>
                  <a:srgbClr val="C00000"/>
                </a:solidFill>
              </a:rPr>
              <a:t>Sakinleşince o kişinin yanına dönün ve sorun davranışa çözüm bulmaya çalışın</a:t>
            </a:r>
            <a:r>
              <a:rPr lang="tr-TR" altLang="tr-TR" sz="2800" b="1" dirty="0" smtClean="0">
                <a:solidFill>
                  <a:srgbClr val="C00000"/>
                </a:solidFill>
              </a:rPr>
              <a:t>.</a:t>
            </a:r>
          </a:p>
          <a:p>
            <a:pPr marL="285750" indent="-285750">
              <a:lnSpc>
                <a:spcPct val="80000"/>
              </a:lnSpc>
              <a:buFont typeface="Arial" panose="020B0604020202020204" pitchFamily="34" charset="0"/>
              <a:buChar char="•"/>
            </a:pPr>
            <a:endParaRPr lang="tr-TR" altLang="tr-TR" sz="2800" b="1" dirty="0">
              <a:solidFill>
                <a:srgbClr val="C00000"/>
              </a:solidFill>
            </a:endParaRPr>
          </a:p>
          <a:p>
            <a:pPr marL="285750" indent="-285750">
              <a:lnSpc>
                <a:spcPct val="80000"/>
              </a:lnSpc>
              <a:buFont typeface="Arial" panose="020B0604020202020204" pitchFamily="34" charset="0"/>
              <a:buChar char="•"/>
            </a:pPr>
            <a:endParaRPr lang="tr-TR" altLang="tr-TR" sz="2800" b="1" dirty="0">
              <a:solidFill>
                <a:srgbClr val="C00000"/>
              </a:solidFill>
            </a:endParaRPr>
          </a:p>
          <a:p>
            <a:pPr algn="ctr">
              <a:lnSpc>
                <a:spcPct val="80000"/>
              </a:lnSpc>
            </a:pPr>
            <a:r>
              <a:rPr lang="tr-TR" altLang="tr-TR" sz="2800" b="1" dirty="0" smtClean="0">
                <a:solidFill>
                  <a:srgbClr val="C00000"/>
                </a:solidFill>
              </a:rPr>
              <a:t>Unutmayın </a:t>
            </a:r>
            <a:r>
              <a:rPr lang="tr-TR" altLang="tr-TR" sz="2800" b="1" dirty="0">
                <a:solidFill>
                  <a:srgbClr val="C00000"/>
                </a:solidFill>
              </a:rPr>
              <a:t>tüm bunları yapmakla, bir yandan onu ve kendinizi incitmekten kaçınırken diğer yandan da ona öfkenin nasıl kontrol edilebileceğini öğretmiş olursunuz.</a:t>
            </a:r>
          </a:p>
        </p:txBody>
      </p:sp>
      <p:pic>
        <p:nvPicPr>
          <p:cNvPr id="3074" name="Picture 2" descr="http://kobitek.com/uplimages/iletisi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560" y="2074599"/>
            <a:ext cx="4051738" cy="3238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543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3804152458"/>
              </p:ext>
            </p:extLst>
          </p:nvPr>
        </p:nvGraphicFramePr>
        <p:xfrm>
          <a:off x="609600" y="274638"/>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yagram 3"/>
          <p:cNvGraphicFramePr/>
          <p:nvPr>
            <p:extLst>
              <p:ext uri="{D42A27DB-BD31-4B8C-83A1-F6EECF244321}">
                <p14:modId xmlns:p14="http://schemas.microsoft.com/office/powerpoint/2010/main" val="3042522993"/>
              </p:ext>
            </p:extLst>
          </p:nvPr>
        </p:nvGraphicFramePr>
        <p:xfrm>
          <a:off x="636895" y="3930555"/>
          <a:ext cx="11059236" cy="27961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43" name="Picture 19" descr="http://somekindofclementine.files.wordpress.com/2011/07/unlem.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4441" y="1457325"/>
            <a:ext cx="1866148" cy="266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226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HMR4rKFSkgw/U4Temo4TE_I/AAAAAAAAO5Y/0upGD-WjZg0/s320/30356_10152217342580531_169013366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152" y="45722"/>
            <a:ext cx="6085490" cy="6812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071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1795736" y="5915354"/>
            <a:ext cx="8135938" cy="64928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tr-TR" sz="3200" b="1" dirty="0">
                <a:solidFill>
                  <a:srgbClr val="C00000"/>
                </a:solidFill>
              </a:rPr>
              <a:t>Şanlıurfa Rehberlik ve Araştırma Merkezi</a:t>
            </a:r>
          </a:p>
        </p:txBody>
      </p:sp>
      <p:sp>
        <p:nvSpPr>
          <p:cNvPr id="2" name="İçerik Yer Tutucusu 1"/>
          <p:cNvSpPr>
            <a:spLocks noGrp="1"/>
          </p:cNvSpPr>
          <p:nvPr>
            <p:ph idx="1"/>
          </p:nvPr>
        </p:nvSpPr>
        <p:spPr>
          <a:xfrm>
            <a:off x="7788166" y="2418310"/>
            <a:ext cx="3684053" cy="1097400"/>
          </a:xfrm>
        </p:spPr>
        <p:txBody>
          <a:bodyPr>
            <a:normAutofit fontScale="92500"/>
          </a:bodyPr>
          <a:lstStyle/>
          <a:p>
            <a:pPr marL="0" indent="0" algn="r">
              <a:buNone/>
            </a:pPr>
            <a:r>
              <a:rPr lang="tr-TR" dirty="0" smtClean="0"/>
              <a:t>Sunay ÖZBAYAR</a:t>
            </a:r>
            <a:endParaRPr lang="tr-TR" dirty="0"/>
          </a:p>
          <a:p>
            <a:pPr marL="0" indent="0" algn="r">
              <a:buNone/>
            </a:pPr>
            <a:r>
              <a:rPr lang="tr-TR" dirty="0" smtClean="0"/>
              <a:t>Okul Psikolojik Danışmanı</a:t>
            </a:r>
            <a:endParaRPr lang="tr-TR" dirty="0"/>
          </a:p>
        </p:txBody>
      </p:sp>
      <p:sp>
        <p:nvSpPr>
          <p:cNvPr id="3" name="Metin kutusu 2"/>
          <p:cNvSpPr txBox="1"/>
          <p:nvPr/>
        </p:nvSpPr>
        <p:spPr>
          <a:xfrm>
            <a:off x="376840" y="6055332"/>
            <a:ext cx="1105119" cy="369332"/>
          </a:xfrm>
          <a:prstGeom prst="rect">
            <a:avLst/>
          </a:prstGeom>
          <a:noFill/>
        </p:spPr>
        <p:txBody>
          <a:bodyPr wrap="square" rtlCol="0">
            <a:spAutoFit/>
          </a:bodyPr>
          <a:lstStyle/>
          <a:p>
            <a:r>
              <a:rPr lang="tr-TR" dirty="0" smtClean="0"/>
              <a:t>KAYNAK:</a:t>
            </a:r>
            <a:endParaRPr lang="tr-TR" dirty="0"/>
          </a:p>
        </p:txBody>
      </p:sp>
      <p:sp>
        <p:nvSpPr>
          <p:cNvPr id="4" name="Metin kutusu 3"/>
          <p:cNvSpPr txBox="1"/>
          <p:nvPr/>
        </p:nvSpPr>
        <p:spPr>
          <a:xfrm>
            <a:off x="6905297" y="1182412"/>
            <a:ext cx="4635062" cy="769441"/>
          </a:xfrm>
          <a:prstGeom prst="rect">
            <a:avLst/>
          </a:prstGeom>
          <a:noFill/>
        </p:spPr>
        <p:txBody>
          <a:bodyPr wrap="square" rtlCol="0">
            <a:spAutoFit/>
          </a:bodyPr>
          <a:lstStyle/>
          <a:p>
            <a:pPr algn="r"/>
            <a:r>
              <a:rPr lang="tr-TR" sz="4400" dirty="0" smtClean="0">
                <a:solidFill>
                  <a:srgbClr val="FF0000"/>
                </a:solidFill>
                <a:effectLst>
                  <a:outerShdw blurRad="38100" dist="38100" dir="2700000" algn="tl">
                    <a:srgbClr val="000000">
                      <a:alpha val="43137"/>
                    </a:srgbClr>
                  </a:outerShdw>
                </a:effectLst>
              </a:rPr>
              <a:t>TEŞEKKÜRLER..</a:t>
            </a:r>
            <a:r>
              <a:rPr lang="tr-TR" sz="4400" dirty="0" smtClean="0">
                <a:solidFill>
                  <a:srgbClr val="FF0000"/>
                </a:solidFill>
                <a:effectLst>
                  <a:outerShdw blurRad="38100" dist="38100" dir="2700000" algn="tl">
                    <a:srgbClr val="000000">
                      <a:alpha val="43137"/>
                    </a:srgbClr>
                  </a:outerShdw>
                </a:effectLst>
                <a:sym typeface="Wingdings" pitchFamily="2" charset="2"/>
              </a:rPr>
              <a:t></a:t>
            </a:r>
            <a:endParaRPr lang="tr-TR"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9240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1912889422"/>
              </p:ext>
            </p:extLst>
          </p:nvPr>
        </p:nvGraphicFramePr>
        <p:xfrm>
          <a:off x="3946359" y="218365"/>
          <a:ext cx="3501189" cy="83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yagram 1"/>
          <p:cNvGraphicFramePr/>
          <p:nvPr>
            <p:extLst>
              <p:ext uri="{D42A27DB-BD31-4B8C-83A1-F6EECF244321}">
                <p14:modId xmlns:p14="http://schemas.microsoft.com/office/powerpoint/2010/main" val="2465821829"/>
              </p:ext>
            </p:extLst>
          </p:nvPr>
        </p:nvGraphicFramePr>
        <p:xfrm>
          <a:off x="353848" y="1793714"/>
          <a:ext cx="3688764" cy="45115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descr="https://encrypted-tbn2.gstatic.com/images?q=tbn:ANd9GcSSCapUY2tWY2-qFTtFhi_50NO16gUmWDqvtSCvhBk1gGsAh2Oqx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50102" y="2036383"/>
            <a:ext cx="5682005" cy="42560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058220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2101682033"/>
              </p:ext>
            </p:extLst>
          </p:nvPr>
        </p:nvGraphicFramePr>
        <p:xfrm>
          <a:off x="3957851" y="215002"/>
          <a:ext cx="3507474" cy="831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İçerik Yer Tutucusu 5"/>
          <p:cNvGraphicFramePr>
            <a:graphicFrameLocks noGrp="1"/>
          </p:cNvGraphicFramePr>
          <p:nvPr>
            <p:ph idx="1"/>
            <p:extLst>
              <p:ext uri="{D42A27DB-BD31-4B8C-83A1-F6EECF244321}">
                <p14:modId xmlns:p14="http://schemas.microsoft.com/office/powerpoint/2010/main" val="2739088170"/>
              </p:ext>
            </p:extLst>
          </p:nvPr>
        </p:nvGraphicFramePr>
        <p:xfrm>
          <a:off x="5813946" y="2562447"/>
          <a:ext cx="5539853" cy="23604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124" name="Picture 4" descr="http://kaanalgul.files.wordpress.com/2011/10/sanal-zorbalik-felaketleri-13181581.jpe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2302" y="1685498"/>
            <a:ext cx="5030973" cy="3910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94677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355162991"/>
              </p:ext>
            </p:extLst>
          </p:nvPr>
        </p:nvGraphicFramePr>
        <p:xfrm>
          <a:off x="4199022" y="288759"/>
          <a:ext cx="3597442" cy="709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Resim 4"/>
          <p:cNvPicPr>
            <a:picLocks noChangeAspect="1"/>
          </p:cNvPicPr>
          <p:nvPr/>
        </p:nvPicPr>
        <p:blipFill>
          <a:blip r:embed="rId8"/>
          <a:stretch>
            <a:fillRect/>
          </a:stretch>
        </p:blipFill>
        <p:spPr>
          <a:xfrm>
            <a:off x="6107095" y="1861135"/>
            <a:ext cx="6084905" cy="3817770"/>
          </a:xfrm>
          <a:prstGeom prst="rect">
            <a:avLst/>
          </a:prstGeom>
        </p:spPr>
      </p:pic>
      <p:sp>
        <p:nvSpPr>
          <p:cNvPr id="4" name="Yuvarlatılmış Dikdörtgen 3"/>
          <p:cNvSpPr/>
          <p:nvPr/>
        </p:nvSpPr>
        <p:spPr>
          <a:xfrm>
            <a:off x="283779" y="2916620"/>
            <a:ext cx="6337738" cy="21756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GB" sz="2400" b="1" dirty="0"/>
              <a:t>“</a:t>
            </a:r>
            <a:r>
              <a:rPr lang="en-GB" sz="2400" b="1" dirty="0" err="1"/>
              <a:t>bir</a:t>
            </a:r>
            <a:r>
              <a:rPr lang="en-GB" sz="2400" b="1" dirty="0"/>
              <a:t> </a:t>
            </a:r>
            <a:r>
              <a:rPr lang="en-GB" sz="2400" b="1" dirty="0" err="1"/>
              <a:t>ya</a:t>
            </a:r>
            <a:r>
              <a:rPr lang="en-GB" sz="2400" b="1" dirty="0"/>
              <a:t> da </a:t>
            </a:r>
            <a:r>
              <a:rPr lang="en-GB" sz="2400" b="1" dirty="0" err="1"/>
              <a:t>daha</a:t>
            </a:r>
            <a:r>
              <a:rPr lang="en-GB" sz="2400" b="1" dirty="0"/>
              <a:t> </a:t>
            </a:r>
            <a:r>
              <a:rPr lang="en-GB" sz="2400" b="1" dirty="0" err="1"/>
              <a:t>fazla</a:t>
            </a:r>
            <a:r>
              <a:rPr lang="en-GB" sz="2400" b="1" dirty="0"/>
              <a:t> </a:t>
            </a:r>
            <a:r>
              <a:rPr lang="en-GB" sz="2400" b="1" dirty="0" err="1"/>
              <a:t>öğrencinin</a:t>
            </a:r>
            <a:r>
              <a:rPr lang="en-GB" sz="2400" b="1" dirty="0"/>
              <a:t> </a:t>
            </a:r>
            <a:r>
              <a:rPr lang="en-GB" sz="2400" b="1" dirty="0" err="1"/>
              <a:t>bir</a:t>
            </a:r>
            <a:r>
              <a:rPr lang="en-GB" sz="2400" b="1" dirty="0"/>
              <a:t> </a:t>
            </a:r>
            <a:r>
              <a:rPr lang="en-GB" sz="2400" b="1" dirty="0" err="1"/>
              <a:t>başka</a:t>
            </a:r>
            <a:r>
              <a:rPr lang="en-GB" sz="2400" b="1" dirty="0"/>
              <a:t> </a:t>
            </a:r>
            <a:r>
              <a:rPr lang="en-GB" sz="2400" b="1" dirty="0" err="1"/>
              <a:t>öğrenciye</a:t>
            </a:r>
            <a:r>
              <a:rPr lang="en-GB" sz="2400" b="1" dirty="0"/>
              <a:t> (</a:t>
            </a:r>
            <a:r>
              <a:rPr lang="en-GB" sz="2400" b="1" dirty="0" err="1"/>
              <a:t>mağdur</a:t>
            </a:r>
            <a:r>
              <a:rPr lang="en-GB" sz="2400" b="1" dirty="0" err="1">
                <a:solidFill>
                  <a:schemeClr val="tx1"/>
                </a:solidFill>
              </a:rPr>
              <a:t>a</a:t>
            </a:r>
            <a:r>
              <a:rPr lang="en-GB" sz="2400" b="1" dirty="0">
                <a:solidFill>
                  <a:schemeClr val="tx1"/>
                </a:solidFill>
              </a:rPr>
              <a:t>)  </a:t>
            </a:r>
            <a:r>
              <a:rPr lang="en-GB" sz="2400" b="1" u="sng" dirty="0" err="1">
                <a:solidFill>
                  <a:srgbClr val="FF0000"/>
                </a:solidFill>
              </a:rPr>
              <a:t>sürekli</a:t>
            </a:r>
            <a:r>
              <a:rPr lang="en-GB" sz="2400" b="1" u="sng" dirty="0">
                <a:solidFill>
                  <a:srgbClr val="FF0000"/>
                </a:solidFill>
              </a:rPr>
              <a:t> </a:t>
            </a:r>
            <a:r>
              <a:rPr lang="en-GB" sz="2400" b="1" u="sng" dirty="0" err="1">
                <a:solidFill>
                  <a:srgbClr val="FF0000"/>
                </a:solidFill>
              </a:rPr>
              <a:t>olarak</a:t>
            </a:r>
            <a:r>
              <a:rPr lang="en-GB" sz="2400" b="1" dirty="0">
                <a:solidFill>
                  <a:srgbClr val="FF0000"/>
                </a:solidFill>
              </a:rPr>
              <a:t> </a:t>
            </a:r>
            <a:r>
              <a:rPr lang="en-GB" sz="2400" b="1" u="sng" dirty="0" err="1">
                <a:solidFill>
                  <a:srgbClr val="FF0000"/>
                </a:solidFill>
              </a:rPr>
              <a:t>olumsuz</a:t>
            </a:r>
            <a:r>
              <a:rPr lang="en-GB" sz="2400" b="1" u="sng" dirty="0">
                <a:solidFill>
                  <a:srgbClr val="FF0000"/>
                </a:solidFill>
              </a:rPr>
              <a:t> </a:t>
            </a:r>
            <a:r>
              <a:rPr lang="en-GB" sz="2400" b="1" u="sng" dirty="0" err="1">
                <a:solidFill>
                  <a:srgbClr val="FF0000"/>
                </a:solidFill>
              </a:rPr>
              <a:t>eylemlerde</a:t>
            </a:r>
            <a:r>
              <a:rPr lang="en-GB" sz="2400" b="1" dirty="0"/>
              <a:t> </a:t>
            </a:r>
            <a:r>
              <a:rPr lang="en-GB" sz="2400" b="1" dirty="0" err="1"/>
              <a:t>bulunması”dır</a:t>
            </a:r>
            <a:r>
              <a:rPr lang="en-GB" sz="2400" b="1" dirty="0"/>
              <a:t>.</a:t>
            </a:r>
            <a:endParaRPr lang="tr-TR" sz="2400" dirty="0"/>
          </a:p>
        </p:txBody>
      </p:sp>
    </p:spTree>
    <p:extLst>
      <p:ext uri="{BB962C8B-B14F-4D97-AF65-F5344CB8AC3E}">
        <p14:creationId xmlns:p14="http://schemas.microsoft.com/office/powerpoint/2010/main" val="968893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376697501"/>
              </p:ext>
            </p:extLst>
          </p:nvPr>
        </p:nvGraphicFramePr>
        <p:xfrm>
          <a:off x="1992574" y="351479"/>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p:cNvGraphicFramePr/>
          <p:nvPr>
            <p:extLst>
              <p:ext uri="{D42A27DB-BD31-4B8C-83A1-F6EECF244321}">
                <p14:modId xmlns:p14="http://schemas.microsoft.com/office/powerpoint/2010/main" val="2802996597"/>
              </p:ext>
            </p:extLst>
          </p:nvPr>
        </p:nvGraphicFramePr>
        <p:xfrm>
          <a:off x="2793551" y="232012"/>
          <a:ext cx="5964072" cy="6703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4" name="Picture 2" descr="http://www.trabzonhaber.com.tr/images/haberler/korkutan_istatistik_h25993.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9473" y="1883391"/>
            <a:ext cx="5306114" cy="393873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14"/>
          <a:stretch>
            <a:fillRect/>
          </a:stretch>
        </p:blipFill>
        <p:spPr>
          <a:xfrm>
            <a:off x="7099526" y="1640476"/>
            <a:ext cx="3542348" cy="4105619"/>
          </a:xfrm>
          <a:prstGeom prst="rect">
            <a:avLst/>
          </a:prstGeom>
        </p:spPr>
      </p:pic>
    </p:spTree>
    <p:extLst>
      <p:ext uri="{BB962C8B-B14F-4D97-AF65-F5344CB8AC3E}">
        <p14:creationId xmlns:p14="http://schemas.microsoft.com/office/powerpoint/2010/main" val="3451674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440004105"/>
              </p:ext>
            </p:extLst>
          </p:nvPr>
        </p:nvGraphicFramePr>
        <p:xfrm>
          <a:off x="2791325" y="168442"/>
          <a:ext cx="6100011"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img.anneboyutu.com/imgArticle/big/276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7757" y="2560752"/>
            <a:ext cx="5545081" cy="3266754"/>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9"/>
          <a:stretch>
            <a:fillRect/>
          </a:stretch>
        </p:blipFill>
        <p:spPr>
          <a:xfrm>
            <a:off x="1057274" y="2004876"/>
            <a:ext cx="4096023" cy="4378507"/>
          </a:xfrm>
          <a:prstGeom prst="rect">
            <a:avLst/>
          </a:prstGeom>
        </p:spPr>
      </p:pic>
    </p:spTree>
    <p:extLst>
      <p:ext uri="{BB962C8B-B14F-4D97-AF65-F5344CB8AC3E}">
        <p14:creationId xmlns:p14="http://schemas.microsoft.com/office/powerpoint/2010/main" val="3227361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a:srcRect t="1369" b="1"/>
          <a:stretch/>
        </p:blipFill>
        <p:spPr>
          <a:xfrm>
            <a:off x="7653609" y="1672047"/>
            <a:ext cx="3733504" cy="3910149"/>
          </a:xfrm>
          <a:prstGeom prst="rect">
            <a:avLst/>
          </a:prstGeom>
        </p:spPr>
      </p:pic>
      <p:grpSp>
        <p:nvGrpSpPr>
          <p:cNvPr id="5" name="Grup 4"/>
          <p:cNvGrpSpPr/>
          <p:nvPr/>
        </p:nvGrpSpPr>
        <p:grpSpPr>
          <a:xfrm>
            <a:off x="2707105" y="232508"/>
            <a:ext cx="6460958" cy="778146"/>
            <a:chOff x="0" y="60181"/>
            <a:chExt cx="7042244" cy="889170"/>
          </a:xfrm>
        </p:grpSpPr>
        <p:sp>
          <p:nvSpPr>
            <p:cNvPr id="6" name="Yuvarlatılmış Dikdörtgen 5"/>
            <p:cNvSpPr/>
            <p:nvPr/>
          </p:nvSpPr>
          <p:spPr>
            <a:xfrm>
              <a:off x="0" y="60181"/>
              <a:ext cx="7042244" cy="889170"/>
            </a:xfrm>
            <a:prstGeom prst="roundRect">
              <a:avLst/>
            </a:prstGeom>
          </p:spPr>
          <p:style>
            <a:lnRef idx="1">
              <a:schemeClr val="accent5"/>
            </a:lnRef>
            <a:fillRef idx="2">
              <a:schemeClr val="accent5"/>
            </a:fillRef>
            <a:effectRef idx="1">
              <a:schemeClr val="accent5"/>
            </a:effectRef>
            <a:fontRef idx="minor">
              <a:schemeClr val="dk1"/>
            </a:fontRef>
          </p:style>
        </p:sp>
        <p:sp>
          <p:nvSpPr>
            <p:cNvPr id="7" name="Yuvarlatılmış Dikdörtgen 4"/>
            <p:cNvSpPr/>
            <p:nvPr/>
          </p:nvSpPr>
          <p:spPr>
            <a:xfrm>
              <a:off x="43406" y="103587"/>
              <a:ext cx="6955432" cy="8023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dirty="0" smtClean="0"/>
                <a:t>3-</a:t>
              </a:r>
              <a:r>
                <a:rPr lang="tr-TR" sz="3600" b="1" kern="1200" dirty="0" smtClean="0"/>
                <a:t>Duygusal Zorbalık/Şiddet</a:t>
              </a:r>
              <a:endParaRPr lang="tr-TR" sz="3600" kern="1200" dirty="0"/>
            </a:p>
          </p:txBody>
        </p:sp>
      </p:grpSp>
      <p:pic>
        <p:nvPicPr>
          <p:cNvPr id="8" name="Resim 7"/>
          <p:cNvPicPr>
            <a:picLocks noChangeAspect="1"/>
          </p:cNvPicPr>
          <p:nvPr/>
        </p:nvPicPr>
        <p:blipFill>
          <a:blip r:embed="rId4"/>
          <a:stretch>
            <a:fillRect/>
          </a:stretch>
        </p:blipFill>
        <p:spPr>
          <a:xfrm>
            <a:off x="960514" y="1865395"/>
            <a:ext cx="5765139" cy="3770771"/>
          </a:xfrm>
          <a:prstGeom prst="rect">
            <a:avLst/>
          </a:prstGeom>
        </p:spPr>
      </p:pic>
    </p:spTree>
    <p:extLst>
      <p:ext uri="{BB962C8B-B14F-4D97-AF65-F5344CB8AC3E}">
        <p14:creationId xmlns:p14="http://schemas.microsoft.com/office/powerpoint/2010/main" val="281584653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TotalTime>
  <Words>776</Words>
  <Application>Microsoft Office PowerPoint</Application>
  <PresentationFormat>Özel</PresentationFormat>
  <Paragraphs>116</Paragraphs>
  <Slides>33</Slides>
  <Notes>10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Nedir Bu Olumsuz Eylemler?</vt:lpstr>
      <vt:lpstr>PowerPoint Sunusu</vt:lpstr>
      <vt:lpstr>PowerPoint Sunusu</vt:lpstr>
      <vt:lpstr>Okulun içindeki zorbalığın, okula geliş gidiş sırasındaki zorbalıktan çok daha sık olduğunu, okuldaki “oyun bahçesinin” en tipik yer olduğunu, bunu “koridorlar”, “sınıfın içi”, “kantin ve tuvaletlerin” izlediğini, yatılı okullarda zorbalığın en yaygın olarak “yatakhane”de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Öfkenizi Kontrol Edin</vt:lpstr>
      <vt:lpstr>İlk önce öfkemizi kontrol edebilmeyi öğrenmeliyiz.</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j</cp:lastModifiedBy>
  <cp:revision>48</cp:revision>
  <dcterms:created xsi:type="dcterms:W3CDTF">2015-01-30T09:02:19Z</dcterms:created>
  <dcterms:modified xsi:type="dcterms:W3CDTF">2017-11-08T10:49:04Z</dcterms:modified>
</cp:coreProperties>
</file>